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63" r:id="rId1"/>
    <p:sldMasterId id="2147484843" r:id="rId2"/>
  </p:sldMasterIdLst>
  <p:notesMasterIdLst>
    <p:notesMasterId r:id="rId23"/>
  </p:notesMasterIdLst>
  <p:handoutMasterIdLst>
    <p:handoutMasterId r:id="rId24"/>
  </p:handoutMasterIdLst>
  <p:sldIdLst>
    <p:sldId id="257" r:id="rId3"/>
    <p:sldId id="258" r:id="rId4"/>
    <p:sldId id="260" r:id="rId5"/>
    <p:sldId id="259" r:id="rId6"/>
    <p:sldId id="261" r:id="rId7"/>
    <p:sldId id="309" r:id="rId8"/>
    <p:sldId id="262" r:id="rId9"/>
    <p:sldId id="311" r:id="rId10"/>
    <p:sldId id="263" r:id="rId11"/>
    <p:sldId id="264" r:id="rId12"/>
    <p:sldId id="313" r:id="rId13"/>
    <p:sldId id="297" r:id="rId14"/>
    <p:sldId id="266" r:id="rId15"/>
    <p:sldId id="276" r:id="rId16"/>
    <p:sldId id="282" r:id="rId17"/>
    <p:sldId id="289" r:id="rId18"/>
    <p:sldId id="315" r:id="rId19"/>
    <p:sldId id="305" r:id="rId20"/>
    <p:sldId id="308" r:id="rId21"/>
    <p:sldId id="304" r:id="rId22"/>
  </p:sldIdLst>
  <p:sldSz cx="9144000" cy="6858000" type="screen4x3"/>
  <p:notesSz cx="6858000" cy="9144000"/>
  <p:custDataLst>
    <p:tags r:id="rId25"/>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917BD057-B4CC-4D1E-8254-694D972C1B67}">
          <p14:sldIdLst>
            <p14:sldId id="257"/>
            <p14:sldId id="258"/>
            <p14:sldId id="260"/>
            <p14:sldId id="259"/>
            <p14:sldId id="261"/>
            <p14:sldId id="309"/>
            <p14:sldId id="262"/>
            <p14:sldId id="311"/>
            <p14:sldId id="263"/>
            <p14:sldId id="264"/>
            <p14:sldId id="313"/>
            <p14:sldId id="297"/>
            <p14:sldId id="266"/>
            <p14:sldId id="276"/>
            <p14:sldId id="282"/>
            <p14:sldId id="289"/>
            <p14:sldId id="315"/>
            <p14:sldId id="305"/>
            <p14:sldId id="308"/>
            <p14:sldId id="304"/>
          </p14:sldIdLst>
        </p14:section>
        <p14:section name="Appendix: Image Descriptions for Unsighted Students." id="{F75B054F-E173-410C-8515-722B18DD25C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b Staab" initials="DMS" lastIdx="2" clrIdx="0"/>
  <p:cmAuthor id="1" name="Anne Lawrence" initials="AL" lastIdx="2" clrIdx="1"/>
  <p:cmAuthor id="2" name="Ciporen, Laura" initials="CL [2]"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25F9A"/>
    <a:srgbClr val="44546A"/>
    <a:srgbClr val="2A6FA4"/>
    <a:srgbClr val="FFFF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22" autoAdjust="0"/>
    <p:restoredTop sz="93187" autoAdjust="0"/>
  </p:normalViewPr>
  <p:slideViewPr>
    <p:cSldViewPr>
      <p:cViewPr>
        <p:scale>
          <a:sx n="70" d="100"/>
          <a:sy n="70" d="100"/>
        </p:scale>
        <p:origin x="66" y="186"/>
      </p:cViewPr>
      <p:guideLst>
        <p:guide orient="horz" pos="2160"/>
        <p:guide pos="2880"/>
      </p:guideLst>
    </p:cSldViewPr>
  </p:slideViewPr>
  <p:outlineViewPr>
    <p:cViewPr>
      <p:scale>
        <a:sx n="33" d="100"/>
        <a:sy n="33" d="100"/>
      </p:scale>
      <p:origin x="0" y="19662"/>
    </p:cViewPr>
  </p:outlineViewPr>
  <p:notesTextViewPr>
    <p:cViewPr>
      <p:scale>
        <a:sx n="100" d="100"/>
        <a:sy n="100" d="100"/>
      </p:scale>
      <p:origin x="0" y="0"/>
    </p:cViewPr>
  </p:notesTextViewPr>
  <p:sorterViewPr>
    <p:cViewPr>
      <p:scale>
        <a:sx n="45" d="100"/>
        <a:sy n="45" d="100"/>
      </p:scale>
      <p:origin x="0" y="-85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BBE605E9-3D0C-414C-839B-F288B33D33F8}" type="datetime1">
              <a:rPr lang="en-US" altLang="en-US"/>
              <a:pPr>
                <a:defRPr/>
              </a:pPr>
              <a:t>2/14/2020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074B9E9F-7972-4791-99D4-1BB7581EF90F}" type="slidenum">
              <a:rPr lang="en-US" altLang="en-US"/>
              <a:pPr>
                <a:defRPr/>
              </a:pPr>
              <a:t>‹#›</a:t>
            </a:fld>
            <a:endParaRPr lang="en-US" altLang="en-US"/>
          </a:p>
        </p:txBody>
      </p:sp>
    </p:spTree>
    <p:extLst>
      <p:ext uri="{BB962C8B-B14F-4D97-AF65-F5344CB8AC3E}">
        <p14:creationId xmlns:p14="http://schemas.microsoft.com/office/powerpoint/2010/main" val="17091788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1F52196A-C6C5-4C0E-9804-57D2ADE3F1FA}" type="slidenum">
              <a:rPr lang="en-US" altLang="en-US"/>
              <a:pPr>
                <a:defRPr/>
              </a:pPr>
              <a:t>‹#›</a:t>
            </a:fld>
            <a:endParaRPr lang="en-US" altLang="en-US"/>
          </a:p>
        </p:txBody>
      </p:sp>
    </p:spTree>
    <p:extLst>
      <p:ext uri="{BB962C8B-B14F-4D97-AF65-F5344CB8AC3E}">
        <p14:creationId xmlns:p14="http://schemas.microsoft.com/office/powerpoint/2010/main" val="102866208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a:t>
            </a:fld>
            <a:endParaRPr lang="en-US" altLang="en-US"/>
          </a:p>
        </p:txBody>
      </p:sp>
    </p:spTree>
    <p:extLst>
      <p:ext uri="{BB962C8B-B14F-4D97-AF65-F5344CB8AC3E}">
        <p14:creationId xmlns:p14="http://schemas.microsoft.com/office/powerpoint/2010/main" val="1064907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80000"/>
              </a:lnSpc>
              <a:spcAft>
                <a:spcPts val="600"/>
              </a:spcAft>
              <a:buNone/>
            </a:pPr>
            <a:r>
              <a:rPr lang="en-US" altLang="en-US" dirty="0">
                <a:latin typeface="Calibri" panose="020F0502020204030204" pitchFamily="34" charset="0"/>
                <a:ea typeface="MS PGothic" panose="020B0600070205080204" pitchFamily="34" charset="-128"/>
              </a:rPr>
              <a:t>Q1. Draw market and nonmarket stakeholder maps.</a:t>
            </a:r>
          </a:p>
          <a:p>
            <a:pPr marL="0" indent="0" eaLnBrk="1" hangingPunct="1">
              <a:lnSpc>
                <a:spcPct val="80000"/>
              </a:lnSpc>
              <a:spcAft>
                <a:spcPts val="600"/>
              </a:spcAft>
              <a:buNone/>
            </a:pPr>
            <a:r>
              <a:rPr lang="en-US" altLang="en-US" dirty="0">
                <a:latin typeface="Calibri" panose="020F0502020204030204" pitchFamily="34" charset="0"/>
                <a:ea typeface="MS PGothic" panose="020B0600070205080204" pitchFamily="34" charset="-128"/>
              </a:rPr>
              <a:t>Recognize not all groups are relevant to every situation.</a:t>
            </a:r>
            <a:endParaRPr lang="en-US" altLang="en-US" sz="2400" dirty="0">
              <a:latin typeface="Calibri" panose="020F0502020204030204" pitchFamily="34" charset="0"/>
              <a:ea typeface="MS PGothic" panose="020B0600070205080204" pitchFamily="34" charset="-128"/>
            </a:endParaRPr>
          </a:p>
          <a:p>
            <a:pPr marL="396875" lvl="1" indent="0" eaLnBrk="1" hangingPunct="1">
              <a:lnSpc>
                <a:spcPct val="80000"/>
              </a:lnSpc>
              <a:buFont typeface="Arial" panose="020B0604020202020204" pitchFamily="34" charset="0"/>
              <a:buNone/>
            </a:pPr>
            <a:r>
              <a:rPr lang="en-US" altLang="en-US" sz="2400" dirty="0">
                <a:solidFill>
                  <a:srgbClr val="FF0000"/>
                </a:solidFill>
                <a:sym typeface="Wingdings" panose="05000000000000000000" pitchFamily="2" charset="2"/>
              </a:rPr>
              <a:t> </a:t>
            </a:r>
            <a:r>
              <a:rPr lang="en-US" altLang="en-US" sz="2400" dirty="0"/>
              <a:t>Examples: </a:t>
            </a:r>
          </a:p>
          <a:p>
            <a:pPr marL="1082675" lvl="2" indent="-342900" eaLnBrk="1" hangingPunct="1">
              <a:lnSpc>
                <a:spcPct val="80000"/>
              </a:lnSpc>
              <a:buClr>
                <a:schemeClr val="accent1"/>
              </a:buClr>
              <a:buFont typeface="Arial" panose="020B0604020202020204" pitchFamily="34" charset="0"/>
              <a:buChar char="•"/>
            </a:pPr>
            <a:r>
              <a:rPr lang="en-US" altLang="en-US" sz="2000" dirty="0"/>
              <a:t>Some businesses sell directly to the public and will not have retailers.</a:t>
            </a:r>
          </a:p>
          <a:p>
            <a:pPr marL="1082675" lvl="2" indent="-342900" eaLnBrk="1" hangingPunct="1">
              <a:lnSpc>
                <a:spcPct val="80000"/>
              </a:lnSpc>
              <a:buClr>
                <a:schemeClr val="accent1"/>
              </a:buClr>
              <a:buFont typeface="Arial" panose="020B0604020202020204" pitchFamily="34" charset="0"/>
              <a:buChar char="•"/>
            </a:pPr>
            <a:r>
              <a:rPr lang="en-US" altLang="en-US" sz="2000" dirty="0"/>
              <a:t>A certain stakeholder may not be relevant to a particular decision/action</a:t>
            </a:r>
          </a:p>
          <a:p>
            <a:pPr marL="0" lvl="0" indent="0" eaLnBrk="1" hangingPunct="1">
              <a:lnSpc>
                <a:spcPct val="80000"/>
              </a:lnSpc>
              <a:buClr>
                <a:schemeClr val="accent1"/>
              </a:buClr>
              <a:buFont typeface="Arial" panose="020B0604020202020204" pitchFamily="34" charset="0"/>
              <a:buNone/>
            </a:pPr>
            <a:r>
              <a:rPr lang="en-US" dirty="0"/>
              <a:t>Q2.</a:t>
            </a:r>
          </a:p>
          <a:p>
            <a:pPr marL="115887" indent="0" eaLnBrk="1" hangingPunct="1">
              <a:lnSpc>
                <a:spcPct val="80000"/>
              </a:lnSpc>
              <a:spcAft>
                <a:spcPts val="600"/>
              </a:spcAft>
              <a:buNone/>
            </a:pPr>
            <a:r>
              <a:rPr lang="en-US" altLang="en-US" dirty="0">
                <a:latin typeface="Calibri" panose="020F0502020204030204" pitchFamily="34" charset="0"/>
                <a:ea typeface="MS PGothic" panose="020B0600070205080204" pitchFamily="34" charset="-128"/>
              </a:rPr>
              <a:t>What are the groups’ concerns?</a:t>
            </a:r>
          </a:p>
          <a:p>
            <a:pPr marL="115887" indent="0" eaLnBrk="1" hangingPunct="1">
              <a:lnSpc>
                <a:spcPct val="80000"/>
              </a:lnSpc>
              <a:spcAft>
                <a:spcPts val="600"/>
              </a:spcAft>
              <a:buNone/>
            </a:pPr>
            <a:r>
              <a:rPr lang="en-US" altLang="en-US" dirty="0">
                <a:latin typeface="Calibri" panose="020F0502020204030204" pitchFamily="34" charset="0"/>
                <a:ea typeface="MS PGothic" panose="020B0600070205080204" pitchFamily="34" charset="-128"/>
              </a:rPr>
              <a:t>What does the group want/expect from their relationship with the firm?</a:t>
            </a:r>
            <a:endParaRPr lang="en-US" altLang="en-US" sz="2000" dirty="0">
              <a:latin typeface="Calibri" panose="020F0502020204030204" pitchFamily="34" charset="0"/>
              <a:ea typeface="MS PGothic" panose="020B0600070205080204" pitchFamily="34" charset="-128"/>
            </a:endParaRPr>
          </a:p>
          <a:p>
            <a:pPr marL="396875" lvl="1" indent="0" eaLnBrk="1" hangingPunct="1">
              <a:lnSpc>
                <a:spcPct val="80000"/>
              </a:lnSpc>
              <a:buFont typeface="Arial" panose="020B0604020202020204" pitchFamily="34" charset="0"/>
              <a:buNone/>
            </a:pPr>
            <a:r>
              <a:rPr lang="en-US" altLang="en-US" sz="2400" dirty="0">
                <a:solidFill>
                  <a:srgbClr val="FF0000"/>
                </a:solidFill>
                <a:sym typeface="Wingdings" panose="05000000000000000000" pitchFamily="2" charset="2"/>
              </a:rPr>
              <a:t> </a:t>
            </a:r>
            <a:r>
              <a:rPr lang="en-US" altLang="en-US" sz="2400" dirty="0"/>
              <a:t>Examples: </a:t>
            </a:r>
          </a:p>
          <a:p>
            <a:pPr marL="1082675" lvl="2" indent="-342900" eaLnBrk="1" hangingPunct="1">
              <a:lnSpc>
                <a:spcPct val="80000"/>
              </a:lnSpc>
              <a:buClr>
                <a:schemeClr val="accent1"/>
              </a:buClr>
              <a:buFont typeface="Arial" panose="020B0604020202020204" pitchFamily="34" charset="0"/>
              <a:buChar char="•"/>
            </a:pPr>
            <a:r>
              <a:rPr lang="en-US" altLang="en-US" sz="2000" dirty="0"/>
              <a:t>Shareholders have an ownership interest; they expect to receive dividends and capital appreciation.</a:t>
            </a:r>
          </a:p>
          <a:p>
            <a:pPr marL="1082675" lvl="2" indent="-342900" eaLnBrk="1" hangingPunct="1">
              <a:lnSpc>
                <a:spcPct val="80000"/>
              </a:lnSpc>
              <a:buClr>
                <a:schemeClr val="accent1"/>
              </a:buClr>
              <a:buFont typeface="Arial" panose="020B0604020202020204" pitchFamily="34" charset="0"/>
              <a:buChar char="•"/>
            </a:pPr>
            <a:r>
              <a:rPr lang="en-US" altLang="en-US" sz="2000" dirty="0"/>
              <a:t>Customers are interested in gaining fair value and quality in goods and services they purchase.</a:t>
            </a:r>
          </a:p>
          <a:p>
            <a:pPr marL="1082675" lvl="2" indent="-342900" eaLnBrk="1" hangingPunct="1">
              <a:lnSpc>
                <a:spcPct val="80000"/>
              </a:lnSpc>
              <a:buClr>
                <a:schemeClr val="accent1"/>
              </a:buClr>
              <a:buFont typeface="Arial" panose="020B0604020202020204" pitchFamily="34" charset="0"/>
              <a:buChar char="•"/>
            </a:pPr>
            <a:r>
              <a:rPr lang="en-US" altLang="en-US" sz="2000" dirty="0"/>
              <a:t>Public interest groups advance broad social interests.</a:t>
            </a:r>
          </a:p>
          <a:p>
            <a:pPr marL="0" lvl="0" indent="0" eaLnBrk="1" hangingPunct="1">
              <a:lnSpc>
                <a:spcPct val="80000"/>
              </a:lnSpc>
              <a:buClr>
                <a:schemeClr val="accent1"/>
              </a:buClr>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a:defRPr/>
            </a:pPr>
            <a:fld id="{1F52196A-C6C5-4C0E-9804-57D2ADE3F1FA}" type="slidenum">
              <a:rPr lang="en-US" altLang="en-US" smtClean="0"/>
              <a:pPr>
                <a:defRPr/>
              </a:pPr>
              <a:t>14</a:t>
            </a:fld>
            <a:endParaRPr lang="en-US" altLang="en-US"/>
          </a:p>
        </p:txBody>
      </p:sp>
    </p:spTree>
    <p:extLst>
      <p:ext uri="{BB962C8B-B14F-4D97-AF65-F5344CB8AC3E}">
        <p14:creationId xmlns:p14="http://schemas.microsoft.com/office/powerpoint/2010/main" val="1442648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70000"/>
              </a:lnSpc>
              <a:spcAft>
                <a:spcPts val="3000"/>
              </a:spcAft>
              <a:buNone/>
            </a:pPr>
            <a:r>
              <a:rPr lang="en-US" dirty="0"/>
              <a:t>Q3. </a:t>
            </a:r>
            <a:r>
              <a:rPr lang="en-US" altLang="en-US" dirty="0">
                <a:latin typeface="Calibri" panose="020F0502020204030204" pitchFamily="34" charset="0"/>
                <a:ea typeface="MS PGothic" panose="020B0600070205080204" pitchFamily="34" charset="-128"/>
              </a:rPr>
              <a:t>Stakeholder power is the ability of a group to use resources to make an event happen or to secure a desired outcome.</a:t>
            </a:r>
          </a:p>
          <a:p>
            <a:pPr marL="0" indent="0" eaLnBrk="1" hangingPunct="1">
              <a:lnSpc>
                <a:spcPct val="70000"/>
              </a:lnSpc>
              <a:spcAft>
                <a:spcPts val="1600"/>
              </a:spcAft>
              <a:buNone/>
            </a:pPr>
            <a:r>
              <a:rPr lang="en-US" altLang="en-US" dirty="0">
                <a:latin typeface="Calibri" panose="020F0502020204030204" pitchFamily="34" charset="0"/>
                <a:ea typeface="MS PGothic" panose="020B0600070205080204" pitchFamily="34" charset="-128"/>
              </a:rPr>
              <a:t>There are 5 types of stakeholder power:</a:t>
            </a:r>
          </a:p>
          <a:p>
            <a:pPr marL="0" indent="0" eaLnBrk="1" hangingPunct="1">
              <a:lnSpc>
                <a:spcPct val="70000"/>
              </a:lnSpc>
              <a:spcAft>
                <a:spcPts val="1600"/>
              </a:spcAft>
              <a:buNone/>
            </a:pPr>
            <a:endParaRPr lang="en-US" altLang="en-US" sz="1000" dirty="0">
              <a:latin typeface="Calibri" panose="020F0502020204030204" pitchFamily="34" charset="0"/>
              <a:ea typeface="MS PGothic" panose="020B0600070205080204" pitchFamily="34" charset="-128"/>
            </a:endParaRPr>
          </a:p>
          <a:p>
            <a:pPr marL="0" indent="0" eaLnBrk="1" hangingPunct="1">
              <a:buNone/>
              <a:defRPr/>
            </a:pPr>
            <a:r>
              <a:rPr lang="en-US" altLang="en-US" dirty="0">
                <a:ea typeface="MS PGothic" charset="-128"/>
              </a:rPr>
              <a:t>Voting Power</a:t>
            </a:r>
          </a:p>
          <a:p>
            <a:pPr lvl="1" eaLnBrk="1" hangingPunct="1">
              <a:buClr>
                <a:schemeClr val="accent1"/>
              </a:buClr>
              <a:buFont typeface="Arial" panose="020B0604020202020204" pitchFamily="34" charset="0"/>
              <a:buChar char="•"/>
              <a:defRPr/>
            </a:pPr>
            <a:r>
              <a:rPr lang="en-US" altLang="en-US" dirty="0">
                <a:ea typeface="MS PGothic" charset="-128"/>
              </a:rPr>
              <a:t>The legal right to cast a shareholder vote.</a:t>
            </a:r>
          </a:p>
          <a:p>
            <a:pPr marL="0" indent="0" eaLnBrk="1" hangingPunct="1">
              <a:buNone/>
              <a:defRPr/>
            </a:pPr>
            <a:r>
              <a:rPr lang="en-US" altLang="en-US" dirty="0">
                <a:ea typeface="MS PGothic" charset="-128"/>
              </a:rPr>
              <a:t>Economic Power</a:t>
            </a:r>
          </a:p>
          <a:p>
            <a:pPr lvl="1" eaLnBrk="1" hangingPunct="1">
              <a:buClr>
                <a:schemeClr val="accent1"/>
              </a:buClr>
              <a:buFont typeface="Arial" panose="020B0604020202020204" pitchFamily="34" charset="0"/>
              <a:buChar char="•"/>
              <a:defRPr/>
            </a:pPr>
            <a:r>
              <a:rPr lang="en-US" altLang="en-US" dirty="0">
                <a:ea typeface="MS PGothic" charset="-128"/>
              </a:rPr>
              <a:t>The ability to grant or withhold transactions with the focal company.</a:t>
            </a:r>
          </a:p>
          <a:p>
            <a:pPr marL="0" indent="0" eaLnBrk="1" hangingPunct="1">
              <a:buNone/>
              <a:defRPr/>
            </a:pPr>
            <a:r>
              <a:rPr lang="en-US" altLang="en-US" dirty="0">
                <a:ea typeface="MS PGothic" charset="-128"/>
              </a:rPr>
              <a:t>Political Power</a:t>
            </a:r>
          </a:p>
          <a:p>
            <a:pPr lvl="1" eaLnBrk="1" hangingPunct="1">
              <a:buClr>
                <a:schemeClr val="accent1"/>
              </a:buClr>
              <a:buFont typeface="Arial" panose="020B0604020202020204" pitchFamily="34" charset="0"/>
              <a:buChar char="•"/>
              <a:defRPr/>
            </a:pPr>
            <a:r>
              <a:rPr lang="en-US" altLang="en-US" dirty="0">
                <a:ea typeface="MS PGothic" charset="-128"/>
              </a:rPr>
              <a:t>Actions taken through legislation, regulations, or lawsuits.</a:t>
            </a:r>
          </a:p>
          <a:p>
            <a:pPr marL="0" indent="0" eaLnBrk="1" hangingPunct="1">
              <a:buNone/>
              <a:defRPr/>
            </a:pPr>
            <a:r>
              <a:rPr lang="en-US" altLang="en-US" dirty="0">
                <a:ea typeface="MS PGothic" charset="-128"/>
              </a:rPr>
              <a:t>Legal Power</a:t>
            </a:r>
          </a:p>
          <a:p>
            <a:pPr lvl="1" eaLnBrk="1" hangingPunct="1">
              <a:buClr>
                <a:schemeClr val="accent1"/>
              </a:buClr>
              <a:buFont typeface="Arial" panose="020B0604020202020204" pitchFamily="34" charset="0"/>
              <a:buChar char="•"/>
              <a:defRPr/>
            </a:pPr>
            <a:r>
              <a:rPr lang="en-US" altLang="en-US" dirty="0">
                <a:ea typeface="MS PGothic" charset="-128"/>
              </a:rPr>
              <a:t>Lawsuits filed against the focal company for harm caused by the firm.</a:t>
            </a:r>
          </a:p>
          <a:p>
            <a:pPr marL="0" indent="0" eaLnBrk="1" hangingPunct="1">
              <a:buNone/>
              <a:defRPr/>
            </a:pPr>
            <a:r>
              <a:rPr lang="en-US" altLang="en-US" dirty="0">
                <a:ea typeface="MS PGothic" charset="-128"/>
              </a:rPr>
              <a:t>Informational Power</a:t>
            </a:r>
          </a:p>
          <a:p>
            <a:pPr lvl="1" eaLnBrk="1" hangingPunct="1">
              <a:buClr>
                <a:schemeClr val="accent1"/>
              </a:buClr>
              <a:buFont typeface="Arial" panose="020B0604020202020204" pitchFamily="34" charset="0"/>
              <a:buChar char="•"/>
              <a:defRPr/>
            </a:pPr>
            <a:r>
              <a:rPr lang="en-US" altLang="en-US" dirty="0">
                <a:ea typeface="MS PGothic" charset="-128"/>
              </a:rPr>
              <a:t>Having access to valuable data, facts, or details.</a:t>
            </a:r>
          </a:p>
          <a:p>
            <a:pPr marL="0" indent="0" eaLnBrk="1" hangingPunct="1">
              <a:lnSpc>
                <a:spcPct val="80000"/>
              </a:lnSpc>
              <a:spcAft>
                <a:spcPts val="600"/>
              </a:spcAft>
              <a:buNone/>
            </a:pPr>
            <a:r>
              <a:rPr lang="en-US" dirty="0"/>
              <a:t>Q4. </a:t>
            </a:r>
          </a:p>
          <a:p>
            <a:pPr marL="0" indent="0" eaLnBrk="1" hangingPunct="1">
              <a:lnSpc>
                <a:spcPct val="80000"/>
              </a:lnSpc>
              <a:spcAft>
                <a:spcPts val="600"/>
              </a:spcAft>
              <a:buNone/>
            </a:pPr>
            <a:r>
              <a:rPr lang="en-US" altLang="en-US" dirty="0">
                <a:latin typeface="Calibri" panose="020F0502020204030204" pitchFamily="34" charset="0"/>
                <a:ea typeface="MS PGothic" panose="020B0600070205080204" pitchFamily="34" charset="-128"/>
              </a:rPr>
              <a:t>Stakeholder groups often have common interests and will form temporary alliances to pursue these common interests.</a:t>
            </a:r>
            <a:endParaRPr lang="en-US" altLang="en-US" sz="800" dirty="0">
              <a:latin typeface="Calibri" panose="020F0502020204030204" pitchFamily="34" charset="0"/>
              <a:ea typeface="MS PGothic" panose="020B0600070205080204" pitchFamily="34" charset="-128"/>
            </a:endParaRPr>
          </a:p>
          <a:p>
            <a:pPr marL="0" indent="0" eaLnBrk="1" hangingPunct="1">
              <a:lnSpc>
                <a:spcPct val="80000"/>
              </a:lnSpc>
              <a:spcAft>
                <a:spcPts val="600"/>
              </a:spcAft>
              <a:buNone/>
            </a:pPr>
            <a:r>
              <a:rPr lang="en-US" altLang="en-US" dirty="0">
                <a:latin typeface="Calibri" panose="020F0502020204030204" pitchFamily="34" charset="0"/>
                <a:ea typeface="MS PGothic" panose="020B0600070205080204" pitchFamily="34" charset="-128"/>
              </a:rPr>
              <a:t>Coalitions are very dynamic (can change at any time).</a:t>
            </a:r>
            <a:endParaRPr lang="en-US" altLang="en-US" sz="800" dirty="0">
              <a:latin typeface="Calibri" panose="020F0502020204030204" pitchFamily="34" charset="0"/>
              <a:ea typeface="MS PGothic" panose="020B0600070205080204" pitchFamily="34" charset="-128"/>
            </a:endParaRPr>
          </a:p>
          <a:p>
            <a:pPr marL="0" indent="0" eaLnBrk="1" hangingPunct="1">
              <a:lnSpc>
                <a:spcPct val="80000"/>
              </a:lnSpc>
              <a:spcAft>
                <a:spcPts val="600"/>
              </a:spcAft>
              <a:buNone/>
            </a:pPr>
            <a:r>
              <a:rPr lang="en-US" altLang="en-US" dirty="0">
                <a:latin typeface="Calibri" panose="020F0502020204030204" pitchFamily="34" charset="0"/>
                <a:ea typeface="MS PGothic" panose="020B0600070205080204" pitchFamily="34" charset="-128"/>
              </a:rPr>
              <a:t>Coalitions are increasingly international. </a:t>
            </a:r>
            <a:endParaRPr lang="en-US" altLang="en-US" sz="800" dirty="0">
              <a:latin typeface="Calibri" panose="020F0502020204030204" pitchFamily="34" charset="0"/>
              <a:ea typeface="MS PGothic" panose="020B0600070205080204" pitchFamily="34" charset="-128"/>
            </a:endParaRPr>
          </a:p>
          <a:p>
            <a:pPr marL="0" indent="0" eaLnBrk="1" hangingPunct="1">
              <a:lnSpc>
                <a:spcPct val="80000"/>
              </a:lnSpc>
              <a:spcAft>
                <a:spcPts val="600"/>
              </a:spcAft>
              <a:buNone/>
            </a:pPr>
            <a:r>
              <a:rPr lang="en-US" altLang="en-US" dirty="0">
                <a:latin typeface="Calibri" panose="020F0502020204030204" pitchFamily="34" charset="0"/>
                <a:ea typeface="MS PGothic" panose="020B0600070205080204" pitchFamily="34" charset="-128"/>
              </a:rPr>
              <a:t>Internet has enabled coalitions to form quickly, across political boundaries.</a:t>
            </a:r>
          </a:p>
          <a:p>
            <a:endParaRPr lang="en-US"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15</a:t>
            </a:fld>
            <a:endParaRPr lang="en-US" altLang="en-US"/>
          </a:p>
        </p:txBody>
      </p:sp>
    </p:spTree>
    <p:extLst>
      <p:ext uri="{BB962C8B-B14F-4D97-AF65-F5344CB8AC3E}">
        <p14:creationId xmlns:p14="http://schemas.microsoft.com/office/powerpoint/2010/main" val="3196202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Calibri" panose="020F0502020204030204" pitchFamily="34" charset="0"/>
                <a:ea typeface="MS PGothic" panose="020B0600070205080204" pitchFamily="34" charset="-128"/>
              </a:rPr>
              <a:t>A stakeholder map is a useful tool, because it enables managers to quickly see how stakeholders feel about an issue, how coalitions are likely to form, how powerful these coalitions are, and what outcomes are likely.</a:t>
            </a:r>
          </a:p>
          <a:p>
            <a:endParaRPr lang="en-US" dirty="0"/>
          </a:p>
        </p:txBody>
      </p:sp>
      <p:sp>
        <p:nvSpPr>
          <p:cNvPr id="4" name="Slide Number Placeholder 3"/>
          <p:cNvSpPr>
            <a:spLocks noGrp="1"/>
          </p:cNvSpPr>
          <p:nvPr>
            <p:ph type="sldNum" sz="quarter" idx="5"/>
          </p:nvPr>
        </p:nvSpPr>
        <p:spPr/>
        <p:txBody>
          <a:bodyPr/>
          <a:lstStyle/>
          <a:p>
            <a:pPr>
              <a:defRPr/>
            </a:pPr>
            <a:fld id="{1F52196A-C6C5-4C0E-9804-57D2ADE3F1FA}" type="slidenum">
              <a:rPr lang="en-US" altLang="en-US" smtClean="0"/>
              <a:pPr>
                <a:defRPr/>
              </a:pPr>
              <a:t>16</a:t>
            </a:fld>
            <a:endParaRPr lang="en-US" altLang="en-US"/>
          </a:p>
        </p:txBody>
      </p:sp>
    </p:spTree>
    <p:extLst>
      <p:ext uri="{BB962C8B-B14F-4D97-AF65-F5344CB8AC3E}">
        <p14:creationId xmlns:p14="http://schemas.microsoft.com/office/powerpoint/2010/main" val="2002324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17</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18</a:t>
            </a:fld>
            <a:endParaRPr lang="en-US" altLang="en-US"/>
          </a:p>
        </p:txBody>
      </p:sp>
    </p:spTree>
    <p:extLst>
      <p:ext uri="{BB962C8B-B14F-4D97-AF65-F5344CB8AC3E}">
        <p14:creationId xmlns:p14="http://schemas.microsoft.com/office/powerpoint/2010/main" val="908009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FF0000"/>
              </a:solidFill>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19</a:t>
            </a:fld>
            <a:endParaRPr lang="en-US" altLang="en-US"/>
          </a:p>
        </p:txBody>
      </p:sp>
    </p:spTree>
    <p:extLst>
      <p:ext uri="{BB962C8B-B14F-4D97-AF65-F5344CB8AC3E}">
        <p14:creationId xmlns:p14="http://schemas.microsoft.com/office/powerpoint/2010/main" val="1161775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100000"/>
              </a:lnSpc>
              <a:spcAft>
                <a:spcPts val="600"/>
              </a:spcAft>
              <a:buNone/>
            </a:pPr>
            <a:r>
              <a:rPr lang="en-US" altLang="en-US" dirty="0">
                <a:latin typeface="Calibri" panose="020F0502020204030204" pitchFamily="34" charset="0"/>
                <a:ea typeface="MS PGothic" panose="020B0600070205080204" pitchFamily="34" charset="-128"/>
              </a:rPr>
              <a:t>The purpose of the firm is not simply to make a profit, but to create value for all its stakeholders – a successful business must meet both its economic and social objectives.</a:t>
            </a:r>
          </a:p>
          <a:p>
            <a:pPr marL="0" indent="0" eaLnBrk="1" hangingPunct="1">
              <a:lnSpc>
                <a:spcPct val="100000"/>
              </a:lnSpc>
              <a:buNone/>
            </a:pPr>
            <a:r>
              <a:rPr lang="en-US" altLang="en-US" dirty="0">
                <a:latin typeface="Calibri" panose="020F0502020204030204" pitchFamily="34" charset="0"/>
                <a:ea typeface="MS PGothic" panose="020B0600070205080204" pitchFamily="34" charset="-128"/>
              </a:rPr>
              <a:t>Six dynamic forces powerfully shape the business and society relationship:</a:t>
            </a:r>
          </a:p>
          <a:p>
            <a:pPr marL="739775" lvl="1" indent="-342900" eaLnBrk="1" hangingPunct="1">
              <a:lnSpc>
                <a:spcPct val="100000"/>
              </a:lnSpc>
              <a:buClr>
                <a:schemeClr val="accent1"/>
              </a:buClr>
              <a:buFont typeface="Arial" panose="020B0604020202020204" pitchFamily="34" charset="0"/>
              <a:buChar char="•"/>
            </a:pPr>
            <a:r>
              <a:rPr lang="en-US" altLang="en-US" dirty="0"/>
              <a:t>Changing societal expectations.</a:t>
            </a:r>
          </a:p>
          <a:p>
            <a:pPr marL="739775" lvl="1" indent="-342900" eaLnBrk="1" hangingPunct="1">
              <a:lnSpc>
                <a:spcPct val="100000"/>
              </a:lnSpc>
              <a:buClr>
                <a:schemeClr val="accent1"/>
              </a:buClr>
              <a:buFont typeface="Arial" panose="020B0604020202020204" pitchFamily="34" charset="0"/>
              <a:buChar char="•"/>
            </a:pPr>
            <a:r>
              <a:rPr lang="en-US" altLang="en-US" dirty="0"/>
              <a:t>Growing emphasis on ethical reasoning and actions.</a:t>
            </a:r>
          </a:p>
          <a:p>
            <a:pPr marL="739775" lvl="1" indent="-342900" eaLnBrk="1" hangingPunct="1">
              <a:lnSpc>
                <a:spcPct val="100000"/>
              </a:lnSpc>
              <a:buClr>
                <a:schemeClr val="accent1"/>
              </a:buClr>
              <a:buFont typeface="Arial" panose="020B0604020202020204" pitchFamily="34" charset="0"/>
              <a:buChar char="•"/>
            </a:pPr>
            <a:r>
              <a:rPr lang="en-US" altLang="en-US" dirty="0"/>
              <a:t>Globalization.</a:t>
            </a:r>
          </a:p>
          <a:p>
            <a:pPr marL="739775" lvl="1" indent="-342900" eaLnBrk="1" hangingPunct="1">
              <a:lnSpc>
                <a:spcPct val="100000"/>
              </a:lnSpc>
              <a:buClr>
                <a:schemeClr val="accent1"/>
              </a:buClr>
              <a:buFont typeface="Arial" panose="020B0604020202020204" pitchFamily="34" charset="0"/>
              <a:buChar char="•"/>
            </a:pPr>
            <a:r>
              <a:rPr lang="en-US" altLang="en-US" dirty="0"/>
              <a:t>Evolving government regulations and business response.</a:t>
            </a:r>
          </a:p>
          <a:p>
            <a:pPr marL="739775" lvl="1" indent="-342900" eaLnBrk="1" hangingPunct="1">
              <a:lnSpc>
                <a:spcPct val="100000"/>
              </a:lnSpc>
              <a:buClr>
                <a:schemeClr val="accent1"/>
              </a:buClr>
              <a:buFont typeface="Arial" panose="020B0604020202020204" pitchFamily="34" charset="0"/>
              <a:buChar char="•"/>
            </a:pPr>
            <a:r>
              <a:rPr lang="en-US" altLang="en-US" dirty="0"/>
              <a:t>Dynamic natural environment.</a:t>
            </a:r>
          </a:p>
          <a:p>
            <a:pPr marL="739775" lvl="1" indent="-342900" eaLnBrk="1" hangingPunct="1">
              <a:lnSpc>
                <a:spcPct val="100000"/>
              </a:lnSpc>
              <a:buClr>
                <a:schemeClr val="accent1"/>
              </a:buClr>
              <a:buFont typeface="Arial" panose="020B0604020202020204" pitchFamily="34" charset="0"/>
              <a:buChar char="•"/>
            </a:pPr>
            <a:r>
              <a:rPr lang="en-US" altLang="en-US" dirty="0"/>
              <a:t>Explosion of new technology and innovation.</a:t>
            </a:r>
          </a:p>
          <a:p>
            <a:endParaRPr lang="en-US" dirty="0"/>
          </a:p>
        </p:txBody>
      </p:sp>
      <p:sp>
        <p:nvSpPr>
          <p:cNvPr id="4" name="Slide Number Placeholder 3"/>
          <p:cNvSpPr>
            <a:spLocks noGrp="1"/>
          </p:cNvSpPr>
          <p:nvPr>
            <p:ph type="sldNum" sz="quarter" idx="5"/>
          </p:nvPr>
        </p:nvSpPr>
        <p:spPr/>
        <p:txBody>
          <a:bodyPr/>
          <a:lstStyle/>
          <a:p>
            <a:pPr>
              <a:defRPr/>
            </a:pPr>
            <a:fld id="{1F52196A-C6C5-4C0E-9804-57D2ADE3F1FA}" type="slidenum">
              <a:rPr lang="en-US" altLang="en-US" smtClean="0"/>
              <a:pPr>
                <a:defRPr/>
              </a:pPr>
              <a:t>20</a:t>
            </a:fld>
            <a:endParaRPr lang="en-US" altLang="en-US"/>
          </a:p>
        </p:txBody>
      </p:sp>
    </p:spTree>
    <p:extLst>
      <p:ext uri="{BB962C8B-B14F-4D97-AF65-F5344CB8AC3E}">
        <p14:creationId xmlns:p14="http://schemas.microsoft.com/office/powerpoint/2010/main" val="2300284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a:t>
            </a:fld>
            <a:endParaRPr lang="en-US" altLang="en-US"/>
          </a:p>
        </p:txBody>
      </p:sp>
    </p:spTree>
    <p:extLst>
      <p:ext uri="{BB962C8B-B14F-4D97-AF65-F5344CB8AC3E}">
        <p14:creationId xmlns:p14="http://schemas.microsoft.com/office/powerpoint/2010/main" val="1345867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3</a:t>
            </a:fld>
            <a:endParaRPr lang="en-US" altLang="en-US"/>
          </a:p>
        </p:txBody>
      </p:sp>
    </p:spTree>
    <p:extLst>
      <p:ext uri="{BB962C8B-B14F-4D97-AF65-F5344CB8AC3E}">
        <p14:creationId xmlns:p14="http://schemas.microsoft.com/office/powerpoint/2010/main" val="2138946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4</a:t>
            </a:fld>
            <a:endParaRPr lang="en-US" altLang="en-US"/>
          </a:p>
        </p:txBody>
      </p:sp>
    </p:spTree>
    <p:extLst>
      <p:ext uri="{BB962C8B-B14F-4D97-AF65-F5344CB8AC3E}">
        <p14:creationId xmlns:p14="http://schemas.microsoft.com/office/powerpoint/2010/main" val="3739730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8</a:t>
            </a:fld>
            <a:endParaRPr lang="en-US" altLang="en-US"/>
          </a:p>
        </p:txBody>
      </p:sp>
    </p:spTree>
    <p:extLst>
      <p:ext uri="{BB962C8B-B14F-4D97-AF65-F5344CB8AC3E}">
        <p14:creationId xmlns:p14="http://schemas.microsoft.com/office/powerpoint/2010/main" val="1937644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9</a:t>
            </a:fld>
            <a:endParaRPr lang="en-US" altLang="en-US"/>
          </a:p>
        </p:txBody>
      </p:sp>
    </p:spTree>
    <p:extLst>
      <p:ext uri="{BB962C8B-B14F-4D97-AF65-F5344CB8AC3E}">
        <p14:creationId xmlns:p14="http://schemas.microsoft.com/office/powerpoint/2010/main" val="3095562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11</a:t>
            </a:fld>
            <a:endParaRPr lang="en-US" altLang="en-US"/>
          </a:p>
        </p:txBody>
      </p:sp>
    </p:spTree>
    <p:extLst>
      <p:ext uri="{BB962C8B-B14F-4D97-AF65-F5344CB8AC3E}">
        <p14:creationId xmlns:p14="http://schemas.microsoft.com/office/powerpoint/2010/main" val="3594809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12</a:t>
            </a:fld>
            <a:endParaRPr lang="en-US" altLang="en-US"/>
          </a:p>
        </p:txBody>
      </p:sp>
    </p:spTree>
    <p:extLst>
      <p:ext uri="{BB962C8B-B14F-4D97-AF65-F5344CB8AC3E}">
        <p14:creationId xmlns:p14="http://schemas.microsoft.com/office/powerpoint/2010/main" val="4161929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Stakeholders analysis:</a:t>
            </a:r>
          </a:p>
          <a:p>
            <a:pPr marL="342900" indent="-342900">
              <a:buClr>
                <a:srgbClr val="FF0000"/>
              </a:buClr>
              <a:buFont typeface="Arial" panose="020B0604020202020204" pitchFamily="34" charset="0"/>
              <a:buChar char="•"/>
            </a:pPr>
            <a:r>
              <a:rPr lang="en-US" dirty="0">
                <a:solidFill>
                  <a:schemeClr val="tx2"/>
                </a:solidFill>
              </a:rPr>
              <a:t>Who are the relevant stakeholders?</a:t>
            </a:r>
          </a:p>
          <a:p>
            <a:pPr marL="342900" indent="-342900">
              <a:buClr>
                <a:srgbClr val="FF0000"/>
              </a:buClr>
              <a:buFont typeface="Arial" panose="020B0604020202020204" pitchFamily="34" charset="0"/>
              <a:buChar char="•"/>
            </a:pPr>
            <a:r>
              <a:rPr lang="en-US" dirty="0">
                <a:solidFill>
                  <a:schemeClr val="tx2"/>
                </a:solidFill>
              </a:rPr>
              <a:t>What are the interests of each stakeholder?</a:t>
            </a:r>
          </a:p>
          <a:p>
            <a:pPr marL="342900" indent="-342900">
              <a:buClr>
                <a:srgbClr val="FF0000"/>
              </a:buClr>
              <a:buFont typeface="Arial" panose="020B0604020202020204" pitchFamily="34" charset="0"/>
              <a:buChar char="•"/>
            </a:pPr>
            <a:r>
              <a:rPr lang="en-US" dirty="0">
                <a:solidFill>
                  <a:schemeClr val="tx2"/>
                </a:solidFill>
              </a:rPr>
              <a:t>What is the power of each stakeholder?</a:t>
            </a:r>
          </a:p>
          <a:p>
            <a:pPr marL="342900" indent="-342900">
              <a:buClr>
                <a:srgbClr val="FF0000"/>
              </a:buClr>
              <a:buFont typeface="Arial" panose="020B0604020202020204" pitchFamily="34" charset="0"/>
              <a:buChar char="•"/>
            </a:pPr>
            <a:r>
              <a:rPr lang="en-US" dirty="0">
                <a:solidFill>
                  <a:schemeClr val="tx2"/>
                </a:solidFill>
              </a:rPr>
              <a:t>How are coalitions likely to form?</a:t>
            </a:r>
          </a:p>
          <a:p>
            <a:endParaRPr lang="en-US" altLang="en-US" dirty="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ED4367D5-F67A-4BCE-BD54-57E7CCAB45CD}" type="slidenum">
              <a:rPr lang="en-US" altLang="en-US" smtClean="0"/>
              <a:pPr/>
              <a:t>13</a:t>
            </a:fld>
            <a:endParaRPr lang="en-US" altLang="en-US"/>
          </a:p>
        </p:txBody>
      </p:sp>
    </p:spTree>
    <p:extLst>
      <p:ext uri="{BB962C8B-B14F-4D97-AF65-F5344CB8AC3E}">
        <p14:creationId xmlns:p14="http://schemas.microsoft.com/office/powerpoint/2010/main" val="3901993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Artwork">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a:solidFill>
                  <a:schemeClr val="bg1"/>
                </a:solidFill>
                <a:latin typeface="Calibri" charset="0"/>
              </a:rPr>
              <a:t>Copyright © 2017 McGraw-Hill Education. All rights reserved. No reproduction or distribution without the prior written consent of McGraw-Hill Education.</a:t>
            </a:r>
            <a:endParaRPr lang="en-US" altLang="en-US" sz="900" b="1" i="1">
              <a:solidFill>
                <a:schemeClr val="bg1"/>
              </a:solidFill>
              <a:latin typeface="Calibri" charset="0"/>
            </a:endParaRPr>
          </a:p>
        </p:txBody>
      </p:sp>
      <p:pic>
        <p:nvPicPr>
          <p:cNvPr id="8"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13"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411125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5_Typical Content Layout">
    <p:spTree>
      <p:nvGrpSpPr>
        <p:cNvPr id="1" name=""/>
        <p:cNvGrpSpPr/>
        <p:nvPr/>
      </p:nvGrpSpPr>
      <p:grpSpPr>
        <a:xfrm>
          <a:off x="0" y="0"/>
          <a:ext cx="0" cy="0"/>
          <a:chOff x="0" y="0"/>
          <a:chExt cx="0" cy="0"/>
        </a:xfrm>
      </p:grpSpPr>
      <p:sp>
        <p:nvSpPr>
          <p:cNvPr id="56" name="Rounded Rectangle 55"/>
          <p:cNvSpPr/>
          <p:nvPr userDrawn="1"/>
        </p:nvSpPr>
        <p:spPr bwMode="auto">
          <a:xfrm>
            <a:off x="752475" y="1701800"/>
            <a:ext cx="3727450" cy="32131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lgn="ctr">
              <a:defRPr/>
            </a:pPr>
            <a:endParaRPr lang="en-US" altLang="en-US">
              <a:solidFill>
                <a:srgbClr val="000000"/>
              </a:solidFill>
              <a:latin typeface="Calibri" panose="020F0502020204030204" pitchFamily="34" charset="0"/>
            </a:endParaRPr>
          </a:p>
        </p:txBody>
      </p:sp>
      <p:sp>
        <p:nvSpPr>
          <p:cNvPr id="57" name="Rounded Rectangle 56"/>
          <p:cNvSpPr>
            <a:spLocks noChangeArrowheads="1"/>
          </p:cNvSpPr>
          <p:nvPr userDrawn="1"/>
        </p:nvSpPr>
        <p:spPr bwMode="auto">
          <a:xfrm>
            <a:off x="1679575" y="1835150"/>
            <a:ext cx="1371600" cy="527050"/>
          </a:xfrm>
          <a:prstGeom prst="roundRect">
            <a:avLst>
              <a:gd name="adj" fmla="val 16667"/>
            </a:avLst>
          </a:prstGeom>
          <a:solidFill>
            <a:schemeClr val="accent1">
              <a:lumMod val="20000"/>
              <a:lumOff val="80000"/>
            </a:schemeClr>
          </a:solidFill>
          <a:ln>
            <a:noFill/>
          </a:ln>
          <a:effectLst>
            <a:outerShdw blurRad="57150" dist="19050" dir="5400000" algn="ctr" rotWithShape="0">
              <a:srgbClr val="808080">
                <a:alpha val="62999"/>
              </a:srgbClr>
            </a:outerShdw>
          </a:effectLst>
        </p:spPr>
        <p:txBody>
          <a:bodyPr anchor="ctr"/>
          <a:lstStyle/>
          <a:p>
            <a:pPr algn="ctr">
              <a:defRPr/>
            </a:pPr>
            <a:endParaRPr lang="en-US" dirty="0">
              <a:solidFill>
                <a:schemeClr val="lt1"/>
              </a:solidFill>
              <a:latin typeface="+mn-lt"/>
              <a:ea typeface="+mn-ea"/>
            </a:endParaRPr>
          </a:p>
        </p:txBody>
      </p:sp>
      <p:sp>
        <p:nvSpPr>
          <p:cNvPr id="62" name="Rounded Rectangle 61"/>
          <p:cNvSpPr/>
          <p:nvPr userDrawn="1"/>
        </p:nvSpPr>
        <p:spPr bwMode="auto">
          <a:xfrm>
            <a:off x="1055688" y="3778250"/>
            <a:ext cx="1371600" cy="5270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3" name="Rounded Rectangle 62"/>
          <p:cNvSpPr/>
          <p:nvPr userDrawn="1"/>
        </p:nvSpPr>
        <p:spPr bwMode="auto">
          <a:xfrm>
            <a:off x="2619375" y="2692400"/>
            <a:ext cx="1536700" cy="1219200"/>
          </a:xfrm>
          <a:prstGeom prst="round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dirty="0"/>
          </a:p>
        </p:txBody>
      </p:sp>
      <p:sp>
        <p:nvSpPr>
          <p:cNvPr id="58" name="Rounded Rectangle 57"/>
          <p:cNvSpPr>
            <a:spLocks noChangeArrowheads="1"/>
          </p:cNvSpPr>
          <p:nvPr userDrawn="1"/>
        </p:nvSpPr>
        <p:spPr bwMode="auto">
          <a:xfrm>
            <a:off x="4625975" y="1701800"/>
            <a:ext cx="3889375" cy="3213100"/>
          </a:xfrm>
          <a:prstGeom prst="roundRect">
            <a:avLst>
              <a:gd name="adj" fmla="val 16667"/>
            </a:avLst>
          </a:prstGeom>
          <a:solidFill>
            <a:schemeClr val="accent3">
              <a:lumMod val="60000"/>
              <a:lumOff val="40000"/>
            </a:schemeClr>
          </a:solidFill>
          <a:ln>
            <a:noFill/>
          </a:ln>
          <a:effectLst>
            <a:outerShdw blurRad="57150" dist="19050" dir="5400000" algn="ctr" rotWithShape="0">
              <a:srgbClr val="808080">
                <a:alpha val="62999"/>
              </a:srgbClr>
            </a:outerShdw>
          </a:effectLst>
        </p:spPr>
        <p:txBody>
          <a:bodyPr anchor="ct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lgn="ctr">
              <a:defRPr/>
            </a:pPr>
            <a:endParaRPr lang="en-US" altLang="en-US">
              <a:solidFill>
                <a:srgbClr val="FFFFFF"/>
              </a:solidFill>
              <a:latin typeface="Calibri" panose="020F0502020204030204" pitchFamily="34" charset="0"/>
            </a:endParaRPr>
          </a:p>
        </p:txBody>
      </p:sp>
      <p:sp>
        <p:nvSpPr>
          <p:cNvPr id="59" name="Rounded Rectangle 58"/>
          <p:cNvSpPr/>
          <p:nvPr userDrawn="1"/>
        </p:nvSpPr>
        <p:spPr bwMode="auto">
          <a:xfrm>
            <a:off x="5664200" y="2857500"/>
            <a:ext cx="1495425" cy="369888"/>
          </a:xfrm>
          <a:prstGeom prst="roundRect">
            <a:avLst/>
          </a:prstGeom>
          <a:solidFill>
            <a:schemeClr val="accent3">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dirty="0"/>
          </a:p>
        </p:txBody>
      </p:sp>
      <p:sp>
        <p:nvSpPr>
          <p:cNvPr id="60" name="Rounded Rectangle 59"/>
          <p:cNvSpPr/>
          <p:nvPr userDrawn="1"/>
        </p:nvSpPr>
        <p:spPr bwMode="auto">
          <a:xfrm>
            <a:off x="5387975" y="2362200"/>
            <a:ext cx="1270000" cy="379413"/>
          </a:xfrm>
          <a:prstGeom prst="roundRect">
            <a:avLst/>
          </a:prstGeom>
          <a:solidFill>
            <a:schemeClr val="accent3">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dirty="0"/>
          </a:p>
        </p:txBody>
      </p:sp>
      <p:sp>
        <p:nvSpPr>
          <p:cNvPr id="61" name="Rounded Rectangle 60"/>
          <p:cNvSpPr/>
          <p:nvPr userDrawn="1"/>
        </p:nvSpPr>
        <p:spPr bwMode="auto">
          <a:xfrm>
            <a:off x="4981575" y="1866900"/>
            <a:ext cx="1365250" cy="361950"/>
          </a:xfrm>
          <a:prstGeom prst="roundRect">
            <a:avLst/>
          </a:prstGeom>
          <a:solidFill>
            <a:schemeClr val="accent3">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dirty="0"/>
          </a:p>
        </p:txBody>
      </p:sp>
      <p:sp>
        <p:nvSpPr>
          <p:cNvPr id="64" name="Rounded Rectangle 63"/>
          <p:cNvSpPr/>
          <p:nvPr userDrawn="1"/>
        </p:nvSpPr>
        <p:spPr bwMode="auto">
          <a:xfrm>
            <a:off x="4902200" y="4346575"/>
            <a:ext cx="1524000" cy="374650"/>
          </a:xfrm>
          <a:prstGeom prst="roundRect">
            <a:avLst/>
          </a:prstGeom>
          <a:solidFill>
            <a:schemeClr val="accent3">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dirty="0"/>
          </a:p>
        </p:txBody>
      </p:sp>
      <p:sp>
        <p:nvSpPr>
          <p:cNvPr id="65" name="Rounded Rectangle 64"/>
          <p:cNvSpPr/>
          <p:nvPr userDrawn="1"/>
        </p:nvSpPr>
        <p:spPr bwMode="auto">
          <a:xfrm>
            <a:off x="5495925" y="3749675"/>
            <a:ext cx="1612900" cy="374650"/>
          </a:xfrm>
          <a:prstGeom prst="roundRect">
            <a:avLst/>
          </a:prstGeom>
          <a:solidFill>
            <a:schemeClr val="accent3">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dirty="0"/>
          </a:p>
        </p:txBody>
      </p:sp>
      <p:sp>
        <p:nvSpPr>
          <p:cNvPr id="66" name="Rounded Rectangle 65"/>
          <p:cNvSpPr/>
          <p:nvPr userDrawn="1"/>
        </p:nvSpPr>
        <p:spPr bwMode="auto">
          <a:xfrm>
            <a:off x="6257925" y="3302000"/>
            <a:ext cx="1339850" cy="339725"/>
          </a:xfrm>
          <a:prstGeom prst="roundRect">
            <a:avLst/>
          </a:prstGeom>
          <a:solidFill>
            <a:schemeClr val="accent3">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dirty="0"/>
          </a:p>
        </p:txBody>
      </p:sp>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4419600" cy="1828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p:cNvSpPr>
            <a:spLocks noGrp="1"/>
          </p:cNvSpPr>
          <p:nvPr>
            <p:ph type="title"/>
          </p:nvPr>
        </p:nvSpPr>
        <p:spPr>
          <a:xfrm>
            <a:off x="457200" y="292100"/>
            <a:ext cx="8229600" cy="1384300"/>
          </a:xfrm>
        </p:spPr>
        <p:txBody>
          <a:bodyPr/>
          <a:lstStyle/>
          <a:p>
            <a:r>
              <a:rPr lang="en-US" dirty="0"/>
              <a:t>Click to edit Master title style</a:t>
            </a:r>
          </a:p>
        </p:txBody>
      </p:sp>
      <p:sp>
        <p:nvSpPr>
          <p:cNvPr id="9" name="TextBox 8"/>
          <p:cNvSpPr txBox="1"/>
          <p:nvPr userDrawn="1"/>
        </p:nvSpPr>
        <p:spPr>
          <a:xfrm>
            <a:off x="8628390" y="6546767"/>
            <a:ext cx="439410" cy="223837"/>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533400" y="4038600"/>
            <a:ext cx="3733800" cy="409575"/>
          </a:xfrm>
          <a:prstGeom prst="rect">
            <a:avLst/>
          </a:prstGeom>
        </p:spPr>
        <p:txBody>
          <a:bodyPr/>
          <a:lstStyle>
            <a:lvl1pPr marL="0" indent="0">
              <a:buNone/>
              <a:defRPr/>
            </a:lvl1pPr>
          </a:lstStyle>
          <a:p>
            <a:pPr lvl="0"/>
            <a:r>
              <a:rPr lang="en-US" dirty="0"/>
              <a:t>Edit Master text styles</a:t>
            </a:r>
          </a:p>
        </p:txBody>
      </p:sp>
      <p:sp>
        <p:nvSpPr>
          <p:cNvPr id="12" name="Content Placeholder 11"/>
          <p:cNvSpPr>
            <a:spLocks noGrp="1"/>
          </p:cNvSpPr>
          <p:nvPr>
            <p:ph sz="quarter" idx="13"/>
          </p:nvPr>
        </p:nvSpPr>
        <p:spPr>
          <a:xfrm>
            <a:off x="5562600" y="1562100"/>
            <a:ext cx="1524000" cy="1143000"/>
          </a:xfrm>
          <a:prstGeom prst="rect">
            <a:avLst/>
          </a:prstGeom>
          <a:solidFill>
            <a:schemeClr val="accent3">
              <a:lumMod val="20000"/>
              <a:lumOff val="80000"/>
            </a:schemeClr>
          </a:solidFill>
        </p:spPr>
        <p:txBody>
          <a:bodyPr/>
          <a:lstStyle>
            <a:lvl1pPr marL="0" indent="0">
              <a:buNone/>
              <a:defRPr/>
            </a:lvl1pPr>
          </a:lstStyle>
          <a:p>
            <a:pPr lvl="0"/>
            <a:r>
              <a:rPr lang="en-US" dirty="0"/>
              <a:t>Edit Master text</a:t>
            </a:r>
          </a:p>
        </p:txBody>
      </p:sp>
      <p:sp>
        <p:nvSpPr>
          <p:cNvPr id="11" name="Content Placeholder 10"/>
          <p:cNvSpPr>
            <a:spLocks noGrp="1"/>
          </p:cNvSpPr>
          <p:nvPr>
            <p:ph sz="quarter" idx="14"/>
          </p:nvPr>
        </p:nvSpPr>
        <p:spPr>
          <a:xfrm>
            <a:off x="838200" y="3429000"/>
            <a:ext cx="2971800" cy="457200"/>
          </a:xfrm>
          <a:prstGeom prst="rect">
            <a:avLst/>
          </a:prstGeom>
          <a:solidFill>
            <a:schemeClr val="accent1">
              <a:lumMod val="20000"/>
              <a:lumOff val="80000"/>
            </a:schemeClr>
          </a:solidFill>
        </p:spPr>
        <p:txBody>
          <a:bodyPr/>
          <a:lstStyle>
            <a:lvl1pPr marL="0" indent="0">
              <a:buNone/>
              <a:defRPr/>
            </a:lvl1pPr>
          </a:lstStyle>
          <a:p>
            <a:pPr lvl="0"/>
            <a:r>
              <a:rPr lang="en-US" dirty="0"/>
              <a:t>Edit Master text styles</a:t>
            </a:r>
          </a:p>
        </p:txBody>
      </p:sp>
      <p:sp>
        <p:nvSpPr>
          <p:cNvPr id="14" name="Content Placeholder 13"/>
          <p:cNvSpPr>
            <a:spLocks noGrp="1"/>
          </p:cNvSpPr>
          <p:nvPr>
            <p:ph sz="quarter" idx="15"/>
          </p:nvPr>
        </p:nvSpPr>
        <p:spPr>
          <a:xfrm>
            <a:off x="533401" y="5791200"/>
            <a:ext cx="3429000" cy="457200"/>
          </a:xfrm>
          <a:prstGeom prst="rect">
            <a:avLst/>
          </a:prstGeom>
        </p:spPr>
        <p:txBody>
          <a:bodyPr/>
          <a:lstStyle>
            <a:lvl1pPr marL="0" indent="0">
              <a:buNone/>
              <a:defRPr/>
            </a:lvl1pPr>
          </a:lstStyle>
          <a:p>
            <a:pPr lvl="0"/>
            <a:r>
              <a:rPr lang="en-US" dirty="0"/>
              <a:t>Edit Master text styles</a:t>
            </a:r>
          </a:p>
        </p:txBody>
      </p:sp>
      <p:sp>
        <p:nvSpPr>
          <p:cNvPr id="13" name="Content Placeholder 12"/>
          <p:cNvSpPr>
            <a:spLocks noGrp="1"/>
          </p:cNvSpPr>
          <p:nvPr>
            <p:ph sz="quarter" idx="16"/>
          </p:nvPr>
        </p:nvSpPr>
        <p:spPr>
          <a:xfrm>
            <a:off x="5486400" y="2895600"/>
            <a:ext cx="2743200" cy="533400"/>
          </a:xfrm>
          <a:prstGeom prst="rect">
            <a:avLst/>
          </a:prstGeom>
          <a:solidFill>
            <a:schemeClr val="accent3">
              <a:lumMod val="20000"/>
              <a:lumOff val="80000"/>
            </a:schemeClr>
          </a:solidFill>
        </p:spPr>
        <p:txBody>
          <a:bodyPr/>
          <a:lstStyle>
            <a:lvl1pPr marL="0" indent="0">
              <a:buNone/>
              <a:defRPr/>
            </a:lvl1pPr>
          </a:lstStyle>
          <a:p>
            <a:pPr lvl="0"/>
            <a:r>
              <a:rPr lang="en-US" dirty="0"/>
              <a:t>Edit Master text styles</a:t>
            </a:r>
          </a:p>
        </p:txBody>
      </p:sp>
      <p:sp>
        <p:nvSpPr>
          <p:cNvPr id="16" name="Content Placeholder 15"/>
          <p:cNvSpPr>
            <a:spLocks noGrp="1"/>
          </p:cNvSpPr>
          <p:nvPr>
            <p:ph sz="quarter" idx="17"/>
          </p:nvPr>
        </p:nvSpPr>
        <p:spPr>
          <a:xfrm>
            <a:off x="4610100" y="3657600"/>
            <a:ext cx="3619500" cy="323850"/>
          </a:xfrm>
          <a:prstGeom prst="rect">
            <a:avLst/>
          </a:prstGeom>
        </p:spPr>
        <p:txBody>
          <a:bodyPr/>
          <a:lstStyle>
            <a:lvl1pPr marL="0" indent="0">
              <a:buNone/>
              <a:defRPr/>
            </a:lvl1pPr>
          </a:lstStyle>
          <a:p>
            <a:pPr lvl="0"/>
            <a:r>
              <a:rPr lang="en-US" dirty="0"/>
              <a:t>Edit Master text styles</a:t>
            </a:r>
          </a:p>
        </p:txBody>
      </p:sp>
      <p:sp>
        <p:nvSpPr>
          <p:cNvPr id="18" name="Content Placeholder 17"/>
          <p:cNvSpPr>
            <a:spLocks noGrp="1"/>
          </p:cNvSpPr>
          <p:nvPr>
            <p:ph sz="quarter" idx="18"/>
          </p:nvPr>
        </p:nvSpPr>
        <p:spPr>
          <a:xfrm>
            <a:off x="4648200" y="4724400"/>
            <a:ext cx="2891135" cy="422871"/>
          </a:xfrm>
          <a:prstGeom prst="rect">
            <a:avLst/>
          </a:prstGeom>
        </p:spPr>
        <p:txBody>
          <a:bodyPr/>
          <a:lstStyle>
            <a:lvl1pPr marL="0" indent="0">
              <a:buNone/>
              <a:defRPr/>
            </a:lvl1pPr>
          </a:lstStyle>
          <a:p>
            <a:pPr lvl="0"/>
            <a:r>
              <a:rPr lang="en-US" dirty="0"/>
              <a:t>Edit Master text styles</a:t>
            </a:r>
          </a:p>
        </p:txBody>
      </p:sp>
      <p:sp>
        <p:nvSpPr>
          <p:cNvPr id="20" name="Content Placeholder 19"/>
          <p:cNvSpPr>
            <a:spLocks noGrp="1"/>
          </p:cNvSpPr>
          <p:nvPr>
            <p:ph sz="quarter" idx="19"/>
          </p:nvPr>
        </p:nvSpPr>
        <p:spPr>
          <a:xfrm>
            <a:off x="4610100" y="5238750"/>
            <a:ext cx="3390900" cy="400050"/>
          </a:xfrm>
          <a:prstGeom prst="rect">
            <a:avLst/>
          </a:prstGeom>
        </p:spPr>
        <p:txBody>
          <a:bodyPr/>
          <a:lstStyle>
            <a:lvl1pPr marL="0" indent="0">
              <a:buNone/>
              <a:defRPr/>
            </a:lvl1pPr>
          </a:lstStyle>
          <a:p>
            <a:pPr lvl="0"/>
            <a:r>
              <a:rPr lang="en-US" dirty="0"/>
              <a:t>Edit Master text styles</a:t>
            </a:r>
          </a:p>
        </p:txBody>
      </p:sp>
      <p:sp>
        <p:nvSpPr>
          <p:cNvPr id="22" name="Content Placeholder 21"/>
          <p:cNvSpPr>
            <a:spLocks noGrp="1"/>
          </p:cNvSpPr>
          <p:nvPr>
            <p:ph sz="quarter" idx="20"/>
          </p:nvPr>
        </p:nvSpPr>
        <p:spPr>
          <a:xfrm>
            <a:off x="4572000" y="5791200"/>
            <a:ext cx="2819400" cy="533400"/>
          </a:xfrm>
          <a:prstGeom prst="rect">
            <a:avLst/>
          </a:prstGeom>
        </p:spPr>
        <p:txBody>
          <a:bodyPr/>
          <a:lstStyle>
            <a:lvl1pPr marL="0" indent="0">
              <a:buNone/>
              <a:defRPr/>
            </a:lvl1pPr>
          </a:lstStyle>
          <a:p>
            <a:pPr lvl="0"/>
            <a:r>
              <a:rPr lang="en-US" dirty="0"/>
              <a:t>Edit Master text styles</a:t>
            </a:r>
          </a:p>
        </p:txBody>
      </p:sp>
      <p:sp>
        <p:nvSpPr>
          <p:cNvPr id="15" name="Content Placeholder 14"/>
          <p:cNvSpPr>
            <a:spLocks noGrp="1"/>
          </p:cNvSpPr>
          <p:nvPr>
            <p:ph sz="quarter" idx="21"/>
          </p:nvPr>
        </p:nvSpPr>
        <p:spPr>
          <a:xfrm>
            <a:off x="533400" y="4648200"/>
            <a:ext cx="3733800" cy="419100"/>
          </a:xfrm>
          <a:prstGeom prst="rect">
            <a:avLst/>
          </a:prstGeom>
        </p:spPr>
        <p:txBody>
          <a:bodyPr/>
          <a:lstStyle>
            <a:lvl1pPr marL="0" indent="0">
              <a:buNone/>
              <a:defRPr/>
            </a:lvl1pPr>
          </a:lstStyle>
          <a:p>
            <a:pPr lvl="0"/>
            <a:r>
              <a:rPr lang="en-US" dirty="0"/>
              <a:t>Edit Master text styles</a:t>
            </a:r>
          </a:p>
        </p:txBody>
      </p:sp>
      <p:sp>
        <p:nvSpPr>
          <p:cNvPr id="19" name="Content Placeholder 18"/>
          <p:cNvSpPr>
            <a:spLocks noGrp="1"/>
          </p:cNvSpPr>
          <p:nvPr>
            <p:ph sz="quarter" idx="22"/>
          </p:nvPr>
        </p:nvSpPr>
        <p:spPr>
          <a:xfrm>
            <a:off x="685800" y="5181600"/>
            <a:ext cx="3238501" cy="380475"/>
          </a:xfrm>
          <a:prstGeom prst="rect">
            <a:avLst/>
          </a:prstGeom>
        </p:spPr>
        <p:txBody>
          <a:bodyPr/>
          <a:lstStyle>
            <a:lvl1pPr marL="0" indent="0">
              <a:buNone/>
              <a:defRPr/>
            </a:lvl1pPr>
          </a:lstStyle>
          <a:p>
            <a:pPr lvl="0"/>
            <a:r>
              <a:rPr lang="en-US" dirty="0"/>
              <a:t>Edit Master text styles</a:t>
            </a:r>
          </a:p>
        </p:txBody>
      </p:sp>
      <p:sp>
        <p:nvSpPr>
          <p:cNvPr id="23" name="Content Placeholder 22"/>
          <p:cNvSpPr>
            <a:spLocks noGrp="1"/>
          </p:cNvSpPr>
          <p:nvPr>
            <p:ph sz="quarter" idx="23"/>
          </p:nvPr>
        </p:nvSpPr>
        <p:spPr>
          <a:xfrm>
            <a:off x="4800600" y="4195881"/>
            <a:ext cx="2719385" cy="409339"/>
          </a:xfrm>
          <a:prstGeom prst="rect">
            <a:avLst/>
          </a:prstGeom>
        </p:spPr>
        <p:txBody>
          <a:bodyPr/>
          <a:lstStyle>
            <a:lvl1pPr marL="0" indent="0">
              <a:buNone/>
              <a:defRPr/>
            </a:lvl1pPr>
          </a:lstStyle>
          <a:p>
            <a:pPr lvl="0"/>
            <a:r>
              <a:rPr lang="en-US" dirty="0"/>
              <a:t>Edit Master text styles</a:t>
            </a:r>
          </a:p>
        </p:txBody>
      </p:sp>
      <p:sp>
        <p:nvSpPr>
          <p:cNvPr id="25" name="Content Placeholder 24"/>
          <p:cNvSpPr>
            <a:spLocks noGrp="1"/>
          </p:cNvSpPr>
          <p:nvPr>
            <p:ph sz="quarter" idx="24"/>
          </p:nvPr>
        </p:nvSpPr>
        <p:spPr>
          <a:xfrm>
            <a:off x="7519988" y="1600200"/>
            <a:ext cx="1319212" cy="457200"/>
          </a:xfrm>
          <a:prstGeom prst="rect">
            <a:avLst/>
          </a:prstGeom>
        </p:spPr>
        <p:txBody>
          <a:bodyPr/>
          <a:lstStyle>
            <a:lvl1pPr marL="0" indent="0">
              <a:buNone/>
              <a:defRPr/>
            </a:lvl1pPr>
          </a:lstStyle>
          <a:p>
            <a:pPr lvl="0"/>
            <a:r>
              <a:rPr lang="en-US" dirty="0"/>
              <a:t>Edit</a:t>
            </a:r>
          </a:p>
        </p:txBody>
      </p:sp>
      <p:sp>
        <p:nvSpPr>
          <p:cNvPr id="27" name="Content Placeholder 26"/>
          <p:cNvSpPr>
            <a:spLocks noGrp="1"/>
          </p:cNvSpPr>
          <p:nvPr>
            <p:ph sz="quarter" idx="25"/>
          </p:nvPr>
        </p:nvSpPr>
        <p:spPr>
          <a:xfrm>
            <a:off x="7391400" y="2133600"/>
            <a:ext cx="1636713" cy="571500"/>
          </a:xfrm>
          <a:prstGeom prst="rect">
            <a:avLst/>
          </a:prstGeom>
        </p:spPr>
        <p:txBody>
          <a:bodyPr/>
          <a:lstStyle>
            <a:lvl1pPr marL="0" indent="0">
              <a:buNone/>
              <a:defRPr/>
            </a:lvl1pPr>
          </a:lstStyle>
          <a:p>
            <a:pPr lvl="0"/>
            <a:r>
              <a:rPr lang="en-US" dirty="0"/>
              <a:t>Edit Master</a:t>
            </a:r>
          </a:p>
        </p:txBody>
      </p:sp>
      <p:sp>
        <p:nvSpPr>
          <p:cNvPr id="29" name="Content Placeholder 28"/>
          <p:cNvSpPr>
            <a:spLocks noGrp="1"/>
          </p:cNvSpPr>
          <p:nvPr>
            <p:ph sz="quarter" idx="26"/>
          </p:nvPr>
        </p:nvSpPr>
        <p:spPr>
          <a:xfrm>
            <a:off x="7539038" y="4195763"/>
            <a:ext cx="1604962" cy="452437"/>
          </a:xfrm>
          <a:prstGeom prst="rect">
            <a:avLst/>
          </a:prstGeom>
        </p:spPr>
        <p:txBody>
          <a:bodyPr/>
          <a:lstStyle>
            <a:lvl1pPr marL="0" indent="0">
              <a:buNone/>
              <a:defRPr/>
            </a:lvl1pPr>
          </a:lstStyle>
          <a:p>
            <a:pPr lvl="0"/>
            <a:r>
              <a:rPr lang="en-US" dirty="0"/>
              <a:t>Edit Master</a:t>
            </a:r>
          </a:p>
        </p:txBody>
      </p:sp>
      <p:sp>
        <p:nvSpPr>
          <p:cNvPr id="31" name="Content Placeholder 30"/>
          <p:cNvSpPr>
            <a:spLocks noGrp="1"/>
          </p:cNvSpPr>
          <p:nvPr>
            <p:ph sz="quarter" idx="27"/>
          </p:nvPr>
        </p:nvSpPr>
        <p:spPr>
          <a:xfrm>
            <a:off x="7696200" y="4724400"/>
            <a:ext cx="1331913" cy="514350"/>
          </a:xfrm>
          <a:prstGeom prst="rect">
            <a:avLst/>
          </a:prstGeom>
        </p:spPr>
        <p:txBody>
          <a:bodyPr/>
          <a:lstStyle>
            <a:lvl1pPr marL="0" indent="0">
              <a:buNone/>
              <a:defRPr/>
            </a:lvl1pPr>
          </a:lstStyle>
          <a:p>
            <a:pPr lvl="0"/>
            <a:r>
              <a:rPr lang="en-US" dirty="0"/>
              <a:t>Edit</a:t>
            </a:r>
          </a:p>
        </p:txBody>
      </p:sp>
      <p:sp>
        <p:nvSpPr>
          <p:cNvPr id="33" name="Content Placeholder 32"/>
          <p:cNvSpPr>
            <a:spLocks noGrp="1"/>
          </p:cNvSpPr>
          <p:nvPr>
            <p:ph sz="quarter" idx="28"/>
          </p:nvPr>
        </p:nvSpPr>
        <p:spPr>
          <a:xfrm>
            <a:off x="7696200" y="5791200"/>
            <a:ext cx="1447800" cy="457200"/>
          </a:xfrm>
          <a:prstGeom prst="rect">
            <a:avLst/>
          </a:prstGeom>
        </p:spPr>
        <p:txBody>
          <a:bodyPr/>
          <a:lstStyle>
            <a:lvl1pPr marL="0" indent="0">
              <a:buNone/>
              <a:defRPr/>
            </a:lvl1pPr>
          </a:lstStyle>
          <a:p>
            <a:pPr lvl="0"/>
            <a:r>
              <a:rPr lang="en-US" dirty="0"/>
              <a:t>Edit Master</a:t>
            </a:r>
          </a:p>
        </p:txBody>
      </p:sp>
      <p:cxnSp>
        <p:nvCxnSpPr>
          <p:cNvPr id="45" name="Straight Arrow Connector 44"/>
          <p:cNvCxnSpPr/>
          <p:nvPr userDrawn="1"/>
        </p:nvCxnSpPr>
        <p:spPr bwMode="auto">
          <a:xfrm>
            <a:off x="3051175" y="2362200"/>
            <a:ext cx="292100" cy="49530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p:cNvCxnSpPr/>
          <p:nvPr userDrawn="1"/>
        </p:nvCxnSpPr>
        <p:spPr bwMode="auto">
          <a:xfrm flipH="1">
            <a:off x="4257675" y="2551113"/>
            <a:ext cx="1130300" cy="490537"/>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47" name="Straight Arrow Connector 46"/>
          <p:cNvCxnSpPr/>
          <p:nvPr userDrawn="1"/>
        </p:nvCxnSpPr>
        <p:spPr bwMode="auto">
          <a:xfrm flipH="1">
            <a:off x="4211638" y="2203450"/>
            <a:ext cx="795337" cy="630238"/>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p:cNvCxnSpPr/>
          <p:nvPr userDrawn="1"/>
        </p:nvCxnSpPr>
        <p:spPr bwMode="auto">
          <a:xfrm flipV="1">
            <a:off x="2427288" y="3532188"/>
            <a:ext cx="642937" cy="509587"/>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p:cNvCxnSpPr/>
          <p:nvPr userDrawn="1"/>
        </p:nvCxnSpPr>
        <p:spPr bwMode="auto">
          <a:xfrm flipH="1">
            <a:off x="4225925" y="3046413"/>
            <a:ext cx="1390650" cy="23495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50" name="Straight Arrow Connector 49"/>
          <p:cNvCxnSpPr/>
          <p:nvPr userDrawn="1"/>
        </p:nvCxnSpPr>
        <p:spPr bwMode="auto">
          <a:xfrm flipH="1" flipV="1">
            <a:off x="4211638" y="3489325"/>
            <a:ext cx="1995487" cy="14288"/>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51" name="Straight Arrow Connector 50"/>
          <p:cNvCxnSpPr/>
          <p:nvPr userDrawn="1"/>
        </p:nvCxnSpPr>
        <p:spPr bwMode="auto">
          <a:xfrm flipH="1" flipV="1">
            <a:off x="4211638" y="3716338"/>
            <a:ext cx="1265237" cy="211137"/>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52" name="Straight Arrow Connector 51"/>
          <p:cNvCxnSpPr/>
          <p:nvPr userDrawn="1"/>
        </p:nvCxnSpPr>
        <p:spPr bwMode="auto">
          <a:xfrm flipH="1" flipV="1">
            <a:off x="4156075" y="3932238"/>
            <a:ext cx="746125" cy="644525"/>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67" name="Rounded Rectangle 66"/>
          <p:cNvSpPr/>
          <p:nvPr userDrawn="1"/>
        </p:nvSpPr>
        <p:spPr>
          <a:xfrm>
            <a:off x="755650" y="5014913"/>
            <a:ext cx="3724275" cy="11430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eaLnBrk="1" hangingPunct="1">
              <a:buFont typeface="Arial" charset="0"/>
              <a:buNone/>
              <a:defRPr/>
            </a:pPr>
            <a:endParaRPr lang="en-US" altLang="en-US" sz="1800" dirty="0">
              <a:solidFill>
                <a:schemeClr val="bg1"/>
              </a:solidFill>
              <a:latin typeface="Calibri" charset="0"/>
            </a:endParaRPr>
          </a:p>
        </p:txBody>
      </p:sp>
      <p:sp>
        <p:nvSpPr>
          <p:cNvPr id="68" name="Rounded Rectangle 67"/>
          <p:cNvSpPr>
            <a:spLocks noChangeArrowheads="1"/>
          </p:cNvSpPr>
          <p:nvPr userDrawn="1"/>
        </p:nvSpPr>
        <p:spPr bwMode="auto">
          <a:xfrm>
            <a:off x="4646613" y="5003800"/>
            <a:ext cx="3868737" cy="1154113"/>
          </a:xfrm>
          <a:prstGeom prst="roundRect">
            <a:avLst>
              <a:gd name="adj" fmla="val 16667"/>
            </a:avLst>
          </a:prstGeom>
          <a:solidFill>
            <a:schemeClr val="accent3">
              <a:lumMod val="60000"/>
              <a:lumOff val="40000"/>
            </a:schemeClr>
          </a:solidFill>
          <a:ln>
            <a:noFill/>
          </a:ln>
          <a:effectLst>
            <a:outerShdw blurRad="57150" dist="19050" dir="5400000" algn="ctr" rotWithShape="0">
              <a:srgbClr val="808080">
                <a:alpha val="62999"/>
              </a:srgbClr>
            </a:outerShdw>
          </a:effectLst>
        </p:spPr>
        <p:txBody>
          <a:bodyPr anchor="ct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algn="ctr">
              <a:defRPr/>
            </a:pPr>
            <a:endParaRPr lang="en-US" altLang="en-US" dirty="0">
              <a:solidFill>
                <a:srgbClr val="FFFFFF"/>
              </a:solidFill>
              <a:latin typeface="Calibri" panose="020F0502020204030204" pitchFamily="34" charset="0"/>
            </a:endParaRPr>
          </a:p>
        </p:txBody>
      </p:sp>
    </p:spTree>
    <p:extLst>
      <p:ext uri="{BB962C8B-B14F-4D97-AF65-F5344CB8AC3E}">
        <p14:creationId xmlns:p14="http://schemas.microsoft.com/office/powerpoint/2010/main" val="3294977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with image">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9"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742474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ext with image left">
    <p:spTree>
      <p:nvGrpSpPr>
        <p:cNvPr id="1" name=""/>
        <p:cNvGrpSpPr/>
        <p:nvPr/>
      </p:nvGrpSpPr>
      <p:grpSpPr>
        <a:xfrm>
          <a:off x="0" y="0"/>
          <a:ext cx="0" cy="0"/>
          <a:chOff x="0" y="0"/>
          <a:chExt cx="0" cy="0"/>
        </a:xfrm>
      </p:grpSpPr>
      <p:sp>
        <p:nvSpPr>
          <p:cNvPr id="6" name="Rectangle 5"/>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8" name="Straight Connector 7"/>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375008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xt with image right">
    <p:spTree>
      <p:nvGrpSpPr>
        <p:cNvPr id="1" name=""/>
        <p:cNvGrpSpPr/>
        <p:nvPr/>
      </p:nvGrpSpPr>
      <p:grpSpPr>
        <a:xfrm>
          <a:off x="0" y="0"/>
          <a:ext cx="0" cy="0"/>
          <a:chOff x="0" y="0"/>
          <a:chExt cx="0" cy="0"/>
        </a:xfrm>
      </p:grpSpPr>
      <p:sp>
        <p:nvSpPr>
          <p:cNvPr id="7" name="Rectangle 6"/>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8"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9" name="Straight Connector 8"/>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13337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9DD1F629-6038-4EA2-AFD3-066F50A1BF8A}" type="datetimeFigureOut">
              <a:rPr lang="en-US" altLang="en-US"/>
              <a:pPr>
                <a:defRPr/>
              </a:pPr>
              <a:t>2/14/2020</a:t>
            </a:fld>
            <a:endParaRPr lang="en-US" altLang="en-US" dirty="0"/>
          </a:p>
        </p:txBody>
      </p:sp>
      <p:sp>
        <p:nvSpPr>
          <p:cNvPr id="7" name="Footer Placeholder 4"/>
          <p:cNvSpPr>
            <a:spLocks noGrp="1"/>
          </p:cNvSpPr>
          <p:nvPr>
            <p:ph type="ftr" sz="quarter" idx="11"/>
          </p:nvPr>
        </p:nvSpPr>
        <p:spPr>
          <a:xfrm>
            <a:off x="3124200" y="6340475"/>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dirty="0"/>
          </a:p>
        </p:txBody>
      </p:sp>
      <p:sp>
        <p:nvSpPr>
          <p:cNvPr id="8"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4680CC33-60E2-4087-BA3E-78B4E58E3C47}" type="slidenum">
              <a:rPr lang="en-US" altLang="en-US"/>
              <a:pPr>
                <a:defRPr/>
              </a:pPr>
              <a:t>‹#›</a:t>
            </a:fld>
            <a:endParaRPr lang="en-US" altLang="en-US" dirty="0"/>
          </a:p>
        </p:txBody>
      </p:sp>
      <p:sp>
        <p:nvSpPr>
          <p:cNvPr id="10" name="Title 1" hidden="1"/>
          <p:cNvSpPr txBox="1">
            <a:spLocks/>
          </p:cNvSpPr>
          <p:nvPr userDrawn="1"/>
        </p:nvSpPr>
        <p:spPr bwMode="auto">
          <a:xfrm>
            <a:off x="457200" y="292100"/>
            <a:ext cx="8229600" cy="1384300"/>
          </a:xfrm>
          <a:prstGeom prst="rect">
            <a:avLst/>
          </a:prstGeom>
          <a:noFill/>
          <a:ln>
            <a:noFill/>
          </a:ln>
          <a:effec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ＭＳ Ｐゴシック" charset="0"/>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5pPr>
            <a:lvl6pPr marL="4572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6pPr>
            <a:lvl7pPr marL="9144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7pPr>
            <a:lvl8pPr marL="13716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8pPr>
            <a:lvl9pPr marL="18288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9pPr>
          </a:lstStyle>
          <a:p>
            <a:r>
              <a:rPr lang="en-US"/>
              <a:t>Click to edit Master title style</a:t>
            </a:r>
            <a:endParaRPr lang="en-US" dirty="0"/>
          </a:p>
        </p:txBody>
      </p:sp>
    </p:spTree>
    <p:extLst>
      <p:ext uri="{BB962C8B-B14F-4D97-AF65-F5344CB8AC3E}">
        <p14:creationId xmlns:p14="http://schemas.microsoft.com/office/powerpoint/2010/main" val="2608813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59319C6F-B959-4647-912E-1AB0AD5C6EDC}" type="datetimeFigureOut">
              <a:rPr lang="en-US" altLang="en-US"/>
              <a:pPr>
                <a:defRPr/>
              </a:pPr>
              <a:t>2/14/2020</a:t>
            </a:fld>
            <a:endParaRPr lang="en-US" altLang="en-US"/>
          </a:p>
        </p:txBody>
      </p:sp>
      <p:sp>
        <p:nvSpPr>
          <p:cNvPr id="7" name="Footer Placeholder 4"/>
          <p:cNvSpPr>
            <a:spLocks noGrp="1"/>
          </p:cNvSpPr>
          <p:nvPr>
            <p:ph type="ftr" sz="quarter" idx="11"/>
          </p:nvPr>
        </p:nvSpPr>
        <p:spPr>
          <a:xfrm>
            <a:off x="3124200" y="6340475"/>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dirty="0"/>
          </a:p>
        </p:txBody>
      </p:sp>
      <p:sp>
        <p:nvSpPr>
          <p:cNvPr id="8"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01675CE5-8209-4123-A242-3D82B6FF7950}" type="slidenum">
              <a:rPr lang="en-US" altLang="en-US"/>
              <a:pPr>
                <a:defRPr/>
              </a:pPr>
              <a:t>‹#›</a:t>
            </a:fld>
            <a:endParaRPr lang="en-US" altLang="en-US"/>
          </a:p>
        </p:txBody>
      </p:sp>
      <p:sp>
        <p:nvSpPr>
          <p:cNvPr id="10" name="Title 1" hidden="1"/>
          <p:cNvSpPr txBox="1">
            <a:spLocks/>
          </p:cNvSpPr>
          <p:nvPr userDrawn="1"/>
        </p:nvSpPr>
        <p:spPr bwMode="auto">
          <a:xfrm>
            <a:off x="457200" y="292100"/>
            <a:ext cx="8229600" cy="1384300"/>
          </a:xfrm>
          <a:prstGeom prst="rect">
            <a:avLst/>
          </a:prstGeom>
          <a:noFill/>
          <a:ln>
            <a:noFill/>
          </a:ln>
          <a:effec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ＭＳ Ｐゴシック" charset="0"/>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5pPr>
            <a:lvl6pPr marL="4572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6pPr>
            <a:lvl7pPr marL="9144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7pPr>
            <a:lvl8pPr marL="13716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8pPr>
            <a:lvl9pPr marL="18288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9pPr>
          </a:lstStyle>
          <a:p>
            <a:r>
              <a:rPr lang="en-US"/>
              <a:t>Click to edit Master title style</a:t>
            </a:r>
            <a:endParaRPr lang="en-US" dirty="0"/>
          </a:p>
        </p:txBody>
      </p:sp>
    </p:spTree>
    <p:extLst>
      <p:ext uri="{BB962C8B-B14F-4D97-AF65-F5344CB8AC3E}">
        <p14:creationId xmlns:p14="http://schemas.microsoft.com/office/powerpoint/2010/main" val="2565391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2" name="Rectangle 1"/>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3"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4"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4E2439B-2609-4D2F-85F4-063AA93DD390}" type="datetimeFigureOut">
              <a:rPr lang="en-US" altLang="en-US"/>
              <a:pPr>
                <a:defRPr/>
              </a:pPr>
              <a:t>2/14/2020</a:t>
            </a:fld>
            <a:endParaRPr lang="en-US" altLang="en-US"/>
          </a:p>
        </p:txBody>
      </p:sp>
      <p:sp>
        <p:nvSpPr>
          <p:cNvPr id="5" name="Footer Placeholder 2"/>
          <p:cNvSpPr>
            <a:spLocks noGrp="1"/>
          </p:cNvSpPr>
          <p:nvPr>
            <p:ph type="ftr" sz="quarter" idx="11"/>
          </p:nvPr>
        </p:nvSpPr>
        <p:spPr>
          <a:xfrm>
            <a:off x="3124200" y="6351587"/>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dirty="0"/>
          </a:p>
        </p:txBody>
      </p:sp>
      <p:sp>
        <p:nvSpPr>
          <p:cNvPr id="6"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3C67EA17-2FC6-4341-926A-DB6E266BC08F}" type="slidenum">
              <a:rPr lang="en-US" altLang="en-US"/>
              <a:pPr>
                <a:defRPr/>
              </a:pPr>
              <a:t>‹#›</a:t>
            </a:fld>
            <a:endParaRPr lang="en-US" altLang="en-US"/>
          </a:p>
        </p:txBody>
      </p:sp>
      <p:sp>
        <p:nvSpPr>
          <p:cNvPr id="8"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1924410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Artwork">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a:solidFill>
                  <a:schemeClr val="bg1"/>
                </a:solidFill>
                <a:latin typeface="Calibri" charset="0"/>
              </a:rPr>
              <a:t>Copyright © 2017 McGraw-Hill Education. All rights reserved. No reproduction or distribution without the prior written consent of McGraw-Hill Education.</a:t>
            </a:r>
            <a:endParaRPr lang="en-US" altLang="en-US" sz="900" b="1" i="1">
              <a:solidFill>
                <a:schemeClr val="bg1"/>
              </a:solidFill>
              <a:latin typeface="Calibri" charset="0"/>
            </a:endParaRPr>
          </a:p>
        </p:txBody>
      </p:sp>
      <p:pic>
        <p:nvPicPr>
          <p:cNvPr id="8" name="Picture 3"/>
          <p:cNvPicPr>
            <a:picLocks noChangeAspect="1"/>
          </p:cNvPicPr>
          <p:nvPr/>
        </p:nvPicPr>
        <p:blipFill>
          <a:blip r:embed="rId2">
            <a:extLst>
              <a:ext uri="{28A0092B-C50C-407E-A947-70E740481C1C}">
                <a14:useLocalDpi xmlns:a14="http://schemas.microsoft.com/office/drawing/2010/main" val="0"/>
              </a:ext>
            </a:extLst>
          </a:blip>
          <a:srcRect t="4990" b="194"/>
          <a:stretch>
            <a:fillRect/>
          </a:stretch>
        </p:blipFill>
        <p:spPr bwMode="auto">
          <a:xfrm>
            <a:off x="0" y="-381000"/>
            <a:ext cx="9144000" cy="72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 name="Rectangle 9"/>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rgbClr val="125F9A"/>
                </a:solidFill>
                <a:latin typeface="Calibri" charset="0"/>
              </a:rPr>
              <a:t>Copyright ©2020 McGraw-Hill Education</a:t>
            </a:r>
            <a:endParaRPr lang="en-US" altLang="en-US" sz="900" b="1" i="1" dirty="0">
              <a:solidFill>
                <a:srgbClr val="125F9A"/>
              </a:solidFill>
              <a:latin typeface="Calibri"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13"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1888394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Blank">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2" name="Title 1" hidden="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124306738"/>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ypical Content Layou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114969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Blank">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2" name="Title 1" hidden="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84009990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with image">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9"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189163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ext with image left">
    <p:spTree>
      <p:nvGrpSpPr>
        <p:cNvPr id="1" name=""/>
        <p:cNvGrpSpPr/>
        <p:nvPr/>
      </p:nvGrpSpPr>
      <p:grpSpPr>
        <a:xfrm>
          <a:off x="0" y="0"/>
          <a:ext cx="0" cy="0"/>
          <a:chOff x="0" y="0"/>
          <a:chExt cx="0" cy="0"/>
        </a:xfrm>
      </p:grpSpPr>
      <p:sp>
        <p:nvSpPr>
          <p:cNvPr id="6" name="Rectangle 5"/>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8" name="Straight Connector 7"/>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4072484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ext with image right">
    <p:spTree>
      <p:nvGrpSpPr>
        <p:cNvPr id="1" name=""/>
        <p:cNvGrpSpPr/>
        <p:nvPr/>
      </p:nvGrpSpPr>
      <p:grpSpPr>
        <a:xfrm>
          <a:off x="0" y="0"/>
          <a:ext cx="0" cy="0"/>
          <a:chOff x="0" y="0"/>
          <a:chExt cx="0" cy="0"/>
        </a:xfrm>
      </p:grpSpPr>
      <p:sp>
        <p:nvSpPr>
          <p:cNvPr id="7" name="Rectangle 6"/>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8"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9" name="Straight Connector 8"/>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4424163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9DD1F629-6038-4EA2-AFD3-066F50A1BF8A}" type="datetimeFigureOut">
              <a:rPr lang="en-US" altLang="en-US"/>
              <a:pPr>
                <a:defRPr/>
              </a:pPr>
              <a:t>2/14/2020</a:t>
            </a:fld>
            <a:endParaRPr lang="en-US" altLang="en-US"/>
          </a:p>
        </p:txBody>
      </p:sp>
      <p:sp>
        <p:nvSpPr>
          <p:cNvPr id="7" name="Footer Placeholder 4"/>
          <p:cNvSpPr>
            <a:spLocks noGrp="1"/>
          </p:cNvSpPr>
          <p:nvPr>
            <p:ph type="ftr" sz="quarter" idx="11"/>
          </p:nvPr>
        </p:nvSpPr>
        <p:spPr>
          <a:xfrm>
            <a:off x="3124200" y="6351587"/>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dirty="0"/>
          </a:p>
        </p:txBody>
      </p:sp>
      <p:sp>
        <p:nvSpPr>
          <p:cNvPr id="8"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4680CC33-60E2-4087-BA3E-78B4E58E3C47}" type="slidenum">
              <a:rPr lang="en-US" altLang="en-US"/>
              <a:pPr>
                <a:defRPr/>
              </a:pPr>
              <a:t>‹#›</a:t>
            </a:fld>
            <a:endParaRPr lang="en-US" altLang="en-US"/>
          </a:p>
        </p:txBody>
      </p:sp>
      <p:sp>
        <p:nvSpPr>
          <p:cNvPr id="10" name="Title 1" hidden="1"/>
          <p:cNvSpPr txBox="1">
            <a:spLocks/>
          </p:cNvSpPr>
          <p:nvPr userDrawn="1"/>
        </p:nvSpPr>
        <p:spPr bwMode="auto">
          <a:xfrm>
            <a:off x="457200" y="292100"/>
            <a:ext cx="8229600" cy="1384300"/>
          </a:xfrm>
          <a:prstGeom prst="rect">
            <a:avLst/>
          </a:prstGeom>
          <a:noFill/>
          <a:ln>
            <a:noFill/>
          </a:ln>
          <a:effec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ＭＳ Ｐゴシック" charset="0"/>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5pPr>
            <a:lvl6pPr marL="4572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6pPr>
            <a:lvl7pPr marL="9144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7pPr>
            <a:lvl8pPr marL="13716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8pPr>
            <a:lvl9pPr marL="18288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9pPr>
          </a:lstStyle>
          <a:p>
            <a:r>
              <a:rPr lang="en-US"/>
              <a:t>Click to edit Master title style</a:t>
            </a:r>
            <a:endParaRPr lang="en-US" dirty="0"/>
          </a:p>
        </p:txBody>
      </p:sp>
    </p:spTree>
    <p:extLst>
      <p:ext uri="{BB962C8B-B14F-4D97-AF65-F5344CB8AC3E}">
        <p14:creationId xmlns:p14="http://schemas.microsoft.com/office/powerpoint/2010/main" val="3027985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59319C6F-B959-4647-912E-1AB0AD5C6EDC}" type="datetimeFigureOut">
              <a:rPr lang="en-US" altLang="en-US"/>
              <a:pPr>
                <a:defRPr/>
              </a:pPr>
              <a:t>2/14/2020</a:t>
            </a:fld>
            <a:endParaRPr lang="en-US" altLang="en-US"/>
          </a:p>
        </p:txBody>
      </p:sp>
      <p:sp>
        <p:nvSpPr>
          <p:cNvPr id="7" name="Footer Placeholder 4"/>
          <p:cNvSpPr>
            <a:spLocks noGrp="1"/>
          </p:cNvSpPr>
          <p:nvPr>
            <p:ph type="ftr" sz="quarter" idx="11"/>
          </p:nvPr>
        </p:nvSpPr>
        <p:spPr>
          <a:xfrm>
            <a:off x="3124200" y="6340475"/>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dirty="0"/>
          </a:p>
        </p:txBody>
      </p:sp>
      <p:sp>
        <p:nvSpPr>
          <p:cNvPr id="8"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01675CE5-8209-4123-A242-3D82B6FF7950}" type="slidenum">
              <a:rPr lang="en-US" altLang="en-US"/>
              <a:pPr>
                <a:defRPr/>
              </a:pPr>
              <a:t>‹#›</a:t>
            </a:fld>
            <a:endParaRPr lang="en-US" altLang="en-US"/>
          </a:p>
        </p:txBody>
      </p:sp>
      <p:sp>
        <p:nvSpPr>
          <p:cNvPr id="10" name="Title 1" hidden="1"/>
          <p:cNvSpPr txBox="1">
            <a:spLocks/>
          </p:cNvSpPr>
          <p:nvPr userDrawn="1"/>
        </p:nvSpPr>
        <p:spPr bwMode="auto">
          <a:xfrm>
            <a:off x="457200" y="292100"/>
            <a:ext cx="8229600" cy="1384300"/>
          </a:xfrm>
          <a:prstGeom prst="rect">
            <a:avLst/>
          </a:prstGeom>
          <a:noFill/>
          <a:ln>
            <a:noFill/>
          </a:ln>
          <a:effec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ＭＳ Ｐゴシック" charset="0"/>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5pPr>
            <a:lvl6pPr marL="4572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6pPr>
            <a:lvl7pPr marL="9144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7pPr>
            <a:lvl8pPr marL="13716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8pPr>
            <a:lvl9pPr marL="18288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9pPr>
          </a:lstStyle>
          <a:p>
            <a:r>
              <a:rPr lang="en-US"/>
              <a:t>Click to edit Master title style</a:t>
            </a:r>
            <a:endParaRPr lang="en-US" dirty="0"/>
          </a:p>
        </p:txBody>
      </p:sp>
    </p:spTree>
    <p:extLst>
      <p:ext uri="{BB962C8B-B14F-4D97-AF65-F5344CB8AC3E}">
        <p14:creationId xmlns:p14="http://schemas.microsoft.com/office/powerpoint/2010/main" val="23322032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Rectangle 1"/>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3"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4"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4E2439B-2609-4D2F-85F4-063AA93DD390}" type="datetimeFigureOut">
              <a:rPr lang="en-US" altLang="en-US"/>
              <a:pPr>
                <a:defRPr/>
              </a:pPr>
              <a:t>2/14/2020</a:t>
            </a:fld>
            <a:endParaRPr lang="en-US" altLang="en-US"/>
          </a:p>
        </p:txBody>
      </p:sp>
      <p:sp>
        <p:nvSpPr>
          <p:cNvPr id="5" name="Footer Placeholder 2"/>
          <p:cNvSpPr>
            <a:spLocks noGrp="1"/>
          </p:cNvSpPr>
          <p:nvPr>
            <p:ph type="ftr" sz="quarter" idx="11"/>
          </p:nvPr>
        </p:nvSpPr>
        <p:spPr>
          <a:xfrm>
            <a:off x="3124200" y="6340475"/>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dirty="0"/>
          </a:p>
        </p:txBody>
      </p:sp>
      <p:sp>
        <p:nvSpPr>
          <p:cNvPr id="6"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3C67EA17-2FC6-4341-926A-DB6E266BC08F}" type="slidenum">
              <a:rPr lang="en-US" altLang="en-US"/>
              <a:pPr>
                <a:defRPr/>
              </a:pPr>
              <a:t>‹#›</a:t>
            </a:fld>
            <a:endParaRPr lang="en-US" altLang="en-US"/>
          </a:p>
        </p:txBody>
      </p:sp>
      <p:sp>
        <p:nvSpPr>
          <p:cNvPr id="8" name="Title 1" hidden="1"/>
          <p:cNvSpPr>
            <a:spLocks noGrp="1"/>
          </p:cNvSpPr>
          <p:nvPr>
            <p:ph type="title"/>
          </p:nvPr>
        </p:nvSpPr>
        <p:spPr>
          <a:xfrm>
            <a:off x="457200" y="292100"/>
            <a:ext cx="8229600" cy="1384300"/>
          </a:xfrm>
        </p:spPr>
        <p:txBody>
          <a:bodyPr/>
          <a:lstStyle/>
          <a:p>
            <a:r>
              <a:rPr lang="en-US" dirty="0"/>
              <a:t>Click to edit Master title style</a:t>
            </a:r>
          </a:p>
        </p:txBody>
      </p:sp>
    </p:spTree>
    <p:extLst>
      <p:ext uri="{BB962C8B-B14F-4D97-AF65-F5344CB8AC3E}">
        <p14:creationId xmlns:p14="http://schemas.microsoft.com/office/powerpoint/2010/main" val="97388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ypical Content Layou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hidden="1"/>
          <p:cNvSpPr>
            <a:spLocks noGrp="1"/>
          </p:cNvSpPr>
          <p:nvPr>
            <p:ph type="title"/>
          </p:nvPr>
        </p:nvSpPr>
        <p:spPr>
          <a:xfrm>
            <a:off x="457200" y="292100"/>
            <a:ext cx="8229600" cy="1384300"/>
          </a:xfrm>
        </p:spPr>
        <p:txBody>
          <a:bodyPr/>
          <a:lstStyle/>
          <a:p>
            <a:r>
              <a:rPr lang="en-US" dirty="0"/>
              <a:t>Click to edit Master title style</a:t>
            </a:r>
          </a:p>
        </p:txBody>
      </p:sp>
      <p:sp>
        <p:nvSpPr>
          <p:cNvPr id="9" name="TextBox 8"/>
          <p:cNvSpPr txBox="1"/>
          <p:nvPr userDrawn="1"/>
        </p:nvSpPr>
        <p:spPr>
          <a:xfrm>
            <a:off x="8627446" y="6546057"/>
            <a:ext cx="439410"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563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ypical Content Layou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1828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hidden="1"/>
          <p:cNvSpPr>
            <a:spLocks noGrp="1"/>
          </p:cNvSpPr>
          <p:nvPr>
            <p:ph type="title"/>
          </p:nvPr>
        </p:nvSpPr>
        <p:spPr>
          <a:xfrm>
            <a:off x="457200" y="292100"/>
            <a:ext cx="8229600" cy="1384300"/>
          </a:xfrm>
        </p:spPr>
        <p:txBody>
          <a:bodyPr/>
          <a:lstStyle/>
          <a:p>
            <a:r>
              <a:rPr lang="en-US" dirty="0"/>
              <a:t>Click to edit Master title style</a:t>
            </a:r>
          </a:p>
        </p:txBody>
      </p:sp>
      <p:sp>
        <p:nvSpPr>
          <p:cNvPr id="9" name="TextBox 8"/>
          <p:cNvSpPr txBox="1"/>
          <p:nvPr userDrawn="1"/>
        </p:nvSpPr>
        <p:spPr>
          <a:xfrm>
            <a:off x="8629319" y="6546885"/>
            <a:ext cx="439410"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533400" y="4038600"/>
            <a:ext cx="3733800" cy="1600200"/>
          </a:xfrm>
          <a:prstGeom prst="rect">
            <a:avLst/>
          </a:prstGeom>
        </p:spPr>
        <p:txBody>
          <a:bodyPr/>
          <a:lstStyle>
            <a:lvl1pPr marL="0" indent="0">
              <a:buNone/>
              <a:defRPr/>
            </a:lvl1pPr>
          </a:lstStyle>
          <a:p>
            <a:pPr lvl="0"/>
            <a:r>
              <a:rPr lang="en-US" dirty="0"/>
              <a:t>Edit Master text styles</a:t>
            </a:r>
          </a:p>
        </p:txBody>
      </p:sp>
      <p:sp>
        <p:nvSpPr>
          <p:cNvPr id="12" name="Content Placeholder 11"/>
          <p:cNvSpPr>
            <a:spLocks noGrp="1"/>
          </p:cNvSpPr>
          <p:nvPr>
            <p:ph sz="quarter" idx="13"/>
          </p:nvPr>
        </p:nvSpPr>
        <p:spPr>
          <a:xfrm>
            <a:off x="5257800" y="4114800"/>
            <a:ext cx="2133600" cy="1143000"/>
          </a:xfrm>
          <a:prstGeom prst="rect">
            <a:avLst/>
          </a:prstGeom>
        </p:spPr>
        <p:txBody>
          <a:bodyPr/>
          <a:lstStyle>
            <a:lvl1pPr marL="0" indent="0">
              <a:buNone/>
              <a:defRPr/>
            </a:lvl1pPr>
          </a:lstStyle>
          <a:p>
            <a:pPr lvl="0"/>
            <a:r>
              <a:rPr lang="en-US" dirty="0"/>
              <a:t>Edit Master text</a:t>
            </a:r>
          </a:p>
        </p:txBody>
      </p:sp>
    </p:spTree>
    <p:extLst>
      <p:ext uri="{BB962C8B-B14F-4D97-AF65-F5344CB8AC3E}">
        <p14:creationId xmlns:p14="http://schemas.microsoft.com/office/powerpoint/2010/main" val="178607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6_Typical Content Layou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1828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hidden="1"/>
          <p:cNvSpPr>
            <a:spLocks noGrp="1"/>
          </p:cNvSpPr>
          <p:nvPr>
            <p:ph type="title"/>
          </p:nvPr>
        </p:nvSpPr>
        <p:spPr>
          <a:xfrm>
            <a:off x="457200" y="292100"/>
            <a:ext cx="8229600" cy="1384300"/>
          </a:xfrm>
        </p:spPr>
        <p:txBody>
          <a:bodyPr/>
          <a:lstStyle/>
          <a:p>
            <a:r>
              <a:rPr lang="en-US" dirty="0"/>
              <a:t>Click to edit Master title style</a:t>
            </a:r>
          </a:p>
        </p:txBody>
      </p:sp>
      <p:sp>
        <p:nvSpPr>
          <p:cNvPr id="9" name="TextBox 8"/>
          <p:cNvSpPr txBox="1"/>
          <p:nvPr userDrawn="1"/>
        </p:nvSpPr>
        <p:spPr>
          <a:xfrm>
            <a:off x="8629319" y="6546885"/>
            <a:ext cx="439410"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533400" y="4038600"/>
            <a:ext cx="3733800" cy="1600200"/>
          </a:xfrm>
          <a:prstGeom prst="rect">
            <a:avLst/>
          </a:prstGeom>
        </p:spPr>
        <p:txBody>
          <a:bodyPr/>
          <a:lstStyle>
            <a:lvl1pPr marL="0" indent="0">
              <a:buNone/>
              <a:defRPr/>
            </a:lvl1pPr>
          </a:lstStyle>
          <a:p>
            <a:pPr lvl="0"/>
            <a:r>
              <a:rPr lang="en-US" dirty="0"/>
              <a:t>Edit Master text styles</a:t>
            </a:r>
          </a:p>
        </p:txBody>
      </p:sp>
      <p:sp>
        <p:nvSpPr>
          <p:cNvPr id="12" name="Content Placeholder 11"/>
          <p:cNvSpPr>
            <a:spLocks noGrp="1"/>
          </p:cNvSpPr>
          <p:nvPr>
            <p:ph sz="quarter" idx="13"/>
          </p:nvPr>
        </p:nvSpPr>
        <p:spPr>
          <a:xfrm>
            <a:off x="5257800" y="4114800"/>
            <a:ext cx="2133600" cy="1143000"/>
          </a:xfrm>
          <a:prstGeom prst="rect">
            <a:avLst/>
          </a:prstGeom>
        </p:spPr>
        <p:txBody>
          <a:bodyPr/>
          <a:lstStyle>
            <a:lvl1pPr marL="0" indent="0">
              <a:buNone/>
              <a:defRPr/>
            </a:lvl1pPr>
          </a:lstStyle>
          <a:p>
            <a:pPr lvl="0"/>
            <a:r>
              <a:rPr lang="en-US" dirty="0"/>
              <a:t>Edit Master text</a:t>
            </a:r>
          </a:p>
        </p:txBody>
      </p:sp>
      <p:sp>
        <p:nvSpPr>
          <p:cNvPr id="11" name="Rounded Rectangle 10" descr="This illustration elucidates the definition of the purpose of business according to the ownership theory and the stakeholder theory. The illustration contains two horizontally positioned rectangular boxes that are connected to each other via a double-ended arrow. &#10;&#10;The box on the left is labeled ownership purpose. There are two points listed under this heading. Point 1 reads owners’ needs and wants, and point 2 reads share value. &#10;&#10;The box on the right is labeled stakeholder purpose. There is one point listed under this heading. It reads stakeholders’ needs and wants. &#10;" title="Ownership theory and stakeholder theory define the purpose of business differently"/>
          <p:cNvSpPr/>
          <p:nvPr userDrawn="1"/>
        </p:nvSpPr>
        <p:spPr>
          <a:xfrm>
            <a:off x="654050" y="2286000"/>
            <a:ext cx="3232150" cy="2362200"/>
          </a:xfrm>
          <a:prstGeom prst="roundRect">
            <a:avLst/>
          </a:prstGeom>
        </p:spPr>
        <p:style>
          <a:lnRef idx="1">
            <a:schemeClr val="accent4"/>
          </a:lnRef>
          <a:fillRef idx="2">
            <a:schemeClr val="accent4"/>
          </a:fillRef>
          <a:effectRef idx="1">
            <a:schemeClr val="accent4"/>
          </a:effectRef>
          <a:fontRef idx="minor">
            <a:schemeClr val="dk1"/>
          </a:fontRef>
        </p:style>
        <p:txBody>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buClr>
                <a:srgbClr val="C00000"/>
              </a:buClr>
              <a:buSzPct val="112000"/>
              <a:defRPr/>
            </a:pPr>
            <a:endParaRPr lang="en-US" altLang="en-US" sz="2800" b="1" dirty="0">
              <a:latin typeface="Calibri" charset="0"/>
            </a:endParaRPr>
          </a:p>
        </p:txBody>
      </p:sp>
      <p:cxnSp>
        <p:nvCxnSpPr>
          <p:cNvPr id="13" name="Straight Arrow Connector 12" descr="This illustration elucidates the definition of the purpose of business according to the ownership theory and the stakeholder theory. The illustration contains two horizontally positioned rectangular boxes that are connected to each other via a double-ended arrow. &#10;&#10;The box on the left is labeled ownership purpose. There are two points listed under this heading. Point 1 reads owners’ needs and wants, and point 2 reads share value. &#10;&#10;The box on the right is labeled stakeholder purpose. There is one point listed under this heading. It reads stakeholders’ needs and wants. &#10;" title="Ownership theory and stakeholder theory define the purpose of business differently"/>
          <p:cNvCxnSpPr/>
          <p:nvPr userDrawn="1"/>
        </p:nvCxnSpPr>
        <p:spPr>
          <a:xfrm>
            <a:off x="4114800" y="3505200"/>
            <a:ext cx="990600" cy="0"/>
          </a:xfrm>
          <a:prstGeom prst="straightConnector1">
            <a:avLst/>
          </a:prstGeom>
          <a:ln w="50800" cmpd="sng">
            <a:solidFill>
              <a:srgbClr val="FFC00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4" name="Rounded Rectangle 13" descr="This illustration elucidates the definition of the purpose of business according to the ownership theory and the stakeholder theory. The illustration contains two horizontally positioned rectangular boxes that are connected to each other via a double-ended arrow. &#10;&#10;The box on the left is labeled ownership purpose. There are two points listed under this heading. Point 1 reads owners’ needs and wants, and point 2 reads share value. &#10;&#10;The box on the right is labeled stakeholder purpose. There is one point listed under this heading. It reads stakeholders’ needs and wants. &#10;" title="Ownership theory and stakeholder theory define the purpose of business differently"/>
          <p:cNvSpPr/>
          <p:nvPr userDrawn="1"/>
        </p:nvSpPr>
        <p:spPr>
          <a:xfrm>
            <a:off x="5334000" y="2286000"/>
            <a:ext cx="3200400" cy="2362200"/>
          </a:xfrm>
          <a:prstGeom prst="roundRect">
            <a:avLst/>
          </a:prstGeom>
        </p:spPr>
        <p:style>
          <a:lnRef idx="1">
            <a:schemeClr val="accent4"/>
          </a:lnRef>
          <a:fillRef idx="2">
            <a:schemeClr val="accent4"/>
          </a:fillRef>
          <a:effectRef idx="1">
            <a:schemeClr val="accent4"/>
          </a:effectRef>
          <a:fontRef idx="minor">
            <a:schemeClr val="dk1"/>
          </a:fontRef>
        </p:style>
        <p:txBody>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buClr>
                <a:srgbClr val="C00000"/>
              </a:buClr>
              <a:buSzPct val="112000"/>
              <a:defRPr/>
            </a:pPr>
            <a:endParaRPr lang="en-US" altLang="en-US" sz="2800" b="1" dirty="0">
              <a:latin typeface="Calibri" charset="0"/>
            </a:endParaRPr>
          </a:p>
        </p:txBody>
      </p:sp>
    </p:spTree>
    <p:extLst>
      <p:ext uri="{BB962C8B-B14F-4D97-AF65-F5344CB8AC3E}">
        <p14:creationId xmlns:p14="http://schemas.microsoft.com/office/powerpoint/2010/main" val="2055243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ypical Content Layou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 </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1828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hidden="1"/>
          <p:cNvSpPr>
            <a:spLocks noGrp="1"/>
          </p:cNvSpPr>
          <p:nvPr>
            <p:ph type="title"/>
          </p:nvPr>
        </p:nvSpPr>
        <p:spPr>
          <a:xfrm>
            <a:off x="457200" y="292100"/>
            <a:ext cx="8229600" cy="1384300"/>
          </a:xfrm>
        </p:spPr>
        <p:txBody>
          <a:bodyPr/>
          <a:lstStyle/>
          <a:p>
            <a:r>
              <a:rPr lang="en-US" dirty="0"/>
              <a:t>Click to edit Master title style</a:t>
            </a:r>
          </a:p>
        </p:txBody>
      </p:sp>
      <p:sp>
        <p:nvSpPr>
          <p:cNvPr id="9" name="TextBox 8"/>
          <p:cNvSpPr txBox="1"/>
          <p:nvPr userDrawn="1"/>
        </p:nvSpPr>
        <p:spPr>
          <a:xfrm>
            <a:off x="8629319" y="6546885"/>
            <a:ext cx="439410"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533400" y="4038600"/>
            <a:ext cx="3733800" cy="1600200"/>
          </a:xfrm>
          <a:prstGeom prst="rect">
            <a:avLst/>
          </a:prstGeom>
        </p:spPr>
        <p:txBody>
          <a:bodyPr/>
          <a:lstStyle>
            <a:lvl1pPr marL="0" indent="0">
              <a:buNone/>
              <a:defRPr/>
            </a:lvl1pPr>
          </a:lstStyle>
          <a:p>
            <a:pPr lvl="0"/>
            <a:r>
              <a:rPr lang="en-US" dirty="0"/>
              <a:t>Edit Master text styles</a:t>
            </a:r>
          </a:p>
        </p:txBody>
      </p:sp>
      <p:sp>
        <p:nvSpPr>
          <p:cNvPr id="12" name="Content Placeholder 11"/>
          <p:cNvSpPr>
            <a:spLocks noGrp="1"/>
          </p:cNvSpPr>
          <p:nvPr>
            <p:ph sz="quarter" idx="13"/>
          </p:nvPr>
        </p:nvSpPr>
        <p:spPr>
          <a:xfrm>
            <a:off x="5257800" y="4114800"/>
            <a:ext cx="2133600" cy="1143000"/>
          </a:xfrm>
          <a:prstGeom prst="rect">
            <a:avLst/>
          </a:prstGeom>
        </p:spPr>
        <p:txBody>
          <a:bodyPr/>
          <a:lstStyle>
            <a:lvl1pPr marL="0" indent="0">
              <a:buNone/>
              <a:defRPr/>
            </a:lvl1pPr>
          </a:lstStyle>
          <a:p>
            <a:pPr lvl="0"/>
            <a:r>
              <a:rPr lang="en-US" dirty="0"/>
              <a:t>Edit Master text</a:t>
            </a:r>
          </a:p>
        </p:txBody>
      </p:sp>
      <p:sp>
        <p:nvSpPr>
          <p:cNvPr id="11" name="Content Placeholder 10"/>
          <p:cNvSpPr>
            <a:spLocks noGrp="1"/>
          </p:cNvSpPr>
          <p:nvPr>
            <p:ph sz="quarter" idx="14"/>
          </p:nvPr>
        </p:nvSpPr>
        <p:spPr>
          <a:xfrm>
            <a:off x="838200" y="3429000"/>
            <a:ext cx="7162800" cy="457200"/>
          </a:xfrm>
          <a:prstGeom prst="rect">
            <a:avLst/>
          </a:prstGeom>
        </p:spPr>
        <p:txBody>
          <a:bodyPr/>
          <a:lstStyle>
            <a:lvl1pPr marL="0" indent="0">
              <a:buNone/>
              <a:defRPr/>
            </a:lvl1pPr>
          </a:lstStyle>
          <a:p>
            <a:pPr lvl="0"/>
            <a:r>
              <a:rPr lang="en-US" dirty="0"/>
              <a:t>Edit Master text styles</a:t>
            </a:r>
          </a:p>
        </p:txBody>
      </p:sp>
      <p:sp>
        <p:nvSpPr>
          <p:cNvPr id="14" name="Content Placeholder 13"/>
          <p:cNvSpPr>
            <a:spLocks noGrp="1"/>
          </p:cNvSpPr>
          <p:nvPr>
            <p:ph sz="quarter" idx="15"/>
          </p:nvPr>
        </p:nvSpPr>
        <p:spPr>
          <a:xfrm>
            <a:off x="533400" y="5791200"/>
            <a:ext cx="8054975" cy="457200"/>
          </a:xfrm>
          <a:prstGeom prst="rect">
            <a:avLst/>
          </a:prstGeom>
        </p:spPr>
        <p:txBody>
          <a:bodyPr/>
          <a:lstStyle>
            <a:lvl1pPr marL="0" indent="0">
              <a:buNone/>
              <a:defRPr/>
            </a:lvl1pPr>
          </a:lstStyle>
          <a:p>
            <a:pPr lvl="0"/>
            <a:r>
              <a:rPr lang="en-US" dirty="0"/>
              <a:t>Edit Master text styles</a:t>
            </a:r>
          </a:p>
        </p:txBody>
      </p:sp>
    </p:spTree>
    <p:extLst>
      <p:ext uri="{BB962C8B-B14F-4D97-AF65-F5344CB8AC3E}">
        <p14:creationId xmlns:p14="http://schemas.microsoft.com/office/powerpoint/2010/main" val="1971849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ypical Content Layout">
    <p:spTree>
      <p:nvGrpSpPr>
        <p:cNvPr id="1" name=""/>
        <p:cNvGrpSpPr/>
        <p:nvPr/>
      </p:nvGrpSpPr>
      <p:grpSpPr>
        <a:xfrm>
          <a:off x="0" y="0"/>
          <a:ext cx="0" cy="0"/>
          <a:chOff x="0" y="0"/>
          <a:chExt cx="0" cy="0"/>
        </a:xfrm>
      </p:grpSpPr>
      <p:sp>
        <p:nvSpPr>
          <p:cNvPr id="4" name="Rectangle 3"/>
          <p:cNvSpPr/>
          <p:nvPr/>
        </p:nvSpPr>
        <p:spPr>
          <a:xfrm>
            <a:off x="0" y="6487698"/>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4419600" cy="1828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hidden="1"/>
          <p:cNvSpPr>
            <a:spLocks noGrp="1"/>
          </p:cNvSpPr>
          <p:nvPr>
            <p:ph type="title"/>
          </p:nvPr>
        </p:nvSpPr>
        <p:spPr>
          <a:xfrm>
            <a:off x="457200" y="292100"/>
            <a:ext cx="8229600" cy="1384300"/>
          </a:xfrm>
        </p:spPr>
        <p:txBody>
          <a:bodyPr/>
          <a:lstStyle/>
          <a:p>
            <a:r>
              <a:rPr lang="en-US" dirty="0"/>
              <a:t>Click to edit Master title style</a:t>
            </a:r>
          </a:p>
        </p:txBody>
      </p:sp>
      <p:sp>
        <p:nvSpPr>
          <p:cNvPr id="9" name="TextBox 8"/>
          <p:cNvSpPr txBox="1"/>
          <p:nvPr userDrawn="1"/>
        </p:nvSpPr>
        <p:spPr>
          <a:xfrm>
            <a:off x="8628390" y="6546775"/>
            <a:ext cx="439410"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533400" y="4038600"/>
            <a:ext cx="3733800" cy="1600200"/>
          </a:xfrm>
          <a:prstGeom prst="rect">
            <a:avLst/>
          </a:prstGeom>
        </p:spPr>
        <p:txBody>
          <a:bodyPr/>
          <a:lstStyle>
            <a:lvl1pPr marL="0" indent="0">
              <a:buNone/>
              <a:defRPr/>
            </a:lvl1pPr>
          </a:lstStyle>
          <a:p>
            <a:pPr lvl="0"/>
            <a:r>
              <a:rPr lang="en-US" dirty="0"/>
              <a:t>Edit Master text styles</a:t>
            </a:r>
          </a:p>
        </p:txBody>
      </p:sp>
      <p:sp>
        <p:nvSpPr>
          <p:cNvPr id="12" name="Content Placeholder 11"/>
          <p:cNvSpPr>
            <a:spLocks noGrp="1"/>
          </p:cNvSpPr>
          <p:nvPr>
            <p:ph sz="quarter" idx="13"/>
          </p:nvPr>
        </p:nvSpPr>
        <p:spPr>
          <a:xfrm>
            <a:off x="5562600" y="1562100"/>
            <a:ext cx="2133600" cy="1143000"/>
          </a:xfrm>
          <a:prstGeom prst="rect">
            <a:avLst/>
          </a:prstGeom>
        </p:spPr>
        <p:txBody>
          <a:bodyPr/>
          <a:lstStyle>
            <a:lvl1pPr marL="0" indent="0">
              <a:buNone/>
              <a:defRPr/>
            </a:lvl1pPr>
          </a:lstStyle>
          <a:p>
            <a:pPr lvl="0"/>
            <a:r>
              <a:rPr lang="en-US" dirty="0"/>
              <a:t>Edit Master text</a:t>
            </a:r>
          </a:p>
        </p:txBody>
      </p:sp>
      <p:sp>
        <p:nvSpPr>
          <p:cNvPr id="11" name="Content Placeholder 10"/>
          <p:cNvSpPr>
            <a:spLocks noGrp="1"/>
          </p:cNvSpPr>
          <p:nvPr>
            <p:ph sz="quarter" idx="14"/>
          </p:nvPr>
        </p:nvSpPr>
        <p:spPr>
          <a:xfrm>
            <a:off x="838200" y="3429000"/>
            <a:ext cx="2971800" cy="457200"/>
          </a:xfrm>
          <a:prstGeom prst="rect">
            <a:avLst/>
          </a:prstGeom>
        </p:spPr>
        <p:txBody>
          <a:bodyPr/>
          <a:lstStyle>
            <a:lvl1pPr marL="0" indent="0">
              <a:buNone/>
              <a:defRPr/>
            </a:lvl1pPr>
          </a:lstStyle>
          <a:p>
            <a:pPr lvl="0"/>
            <a:r>
              <a:rPr lang="en-US" dirty="0"/>
              <a:t>Edit Master text styles</a:t>
            </a:r>
          </a:p>
        </p:txBody>
      </p:sp>
      <p:sp>
        <p:nvSpPr>
          <p:cNvPr id="14" name="Content Placeholder 13"/>
          <p:cNvSpPr>
            <a:spLocks noGrp="1"/>
          </p:cNvSpPr>
          <p:nvPr>
            <p:ph sz="quarter" idx="15"/>
          </p:nvPr>
        </p:nvSpPr>
        <p:spPr>
          <a:xfrm>
            <a:off x="533401" y="5791200"/>
            <a:ext cx="3429000" cy="457200"/>
          </a:xfrm>
          <a:prstGeom prst="rect">
            <a:avLst/>
          </a:prstGeom>
        </p:spPr>
        <p:txBody>
          <a:bodyPr/>
          <a:lstStyle>
            <a:lvl1pPr marL="0" indent="0">
              <a:buNone/>
              <a:defRPr/>
            </a:lvl1pPr>
          </a:lstStyle>
          <a:p>
            <a:pPr lvl="0"/>
            <a:r>
              <a:rPr lang="en-US" dirty="0"/>
              <a:t>Edit Master text styles</a:t>
            </a:r>
          </a:p>
        </p:txBody>
      </p:sp>
      <p:sp>
        <p:nvSpPr>
          <p:cNvPr id="13" name="Content Placeholder 12"/>
          <p:cNvSpPr>
            <a:spLocks noGrp="1"/>
          </p:cNvSpPr>
          <p:nvPr>
            <p:ph sz="quarter" idx="16"/>
          </p:nvPr>
        </p:nvSpPr>
        <p:spPr>
          <a:xfrm>
            <a:off x="5486400" y="2895600"/>
            <a:ext cx="2743200" cy="533400"/>
          </a:xfrm>
          <a:prstGeom prst="rect">
            <a:avLst/>
          </a:prstGeom>
        </p:spPr>
        <p:txBody>
          <a:bodyPr/>
          <a:lstStyle>
            <a:lvl1pPr marL="0" indent="0">
              <a:buNone/>
              <a:defRPr/>
            </a:lvl1pPr>
          </a:lstStyle>
          <a:p>
            <a:pPr lvl="0"/>
            <a:r>
              <a:rPr lang="en-US" dirty="0"/>
              <a:t>Edit Master text styles</a:t>
            </a:r>
          </a:p>
        </p:txBody>
      </p:sp>
      <p:sp>
        <p:nvSpPr>
          <p:cNvPr id="16" name="Content Placeholder 15"/>
          <p:cNvSpPr>
            <a:spLocks noGrp="1"/>
          </p:cNvSpPr>
          <p:nvPr>
            <p:ph sz="quarter" idx="17"/>
          </p:nvPr>
        </p:nvSpPr>
        <p:spPr>
          <a:xfrm>
            <a:off x="4610100" y="3657600"/>
            <a:ext cx="3619500" cy="323850"/>
          </a:xfrm>
          <a:prstGeom prst="rect">
            <a:avLst/>
          </a:prstGeom>
        </p:spPr>
        <p:txBody>
          <a:bodyPr/>
          <a:lstStyle>
            <a:lvl1pPr marL="0" indent="0">
              <a:buNone/>
              <a:defRPr/>
            </a:lvl1pPr>
          </a:lstStyle>
          <a:p>
            <a:pPr lvl="0"/>
            <a:r>
              <a:rPr lang="en-US" dirty="0"/>
              <a:t>Edit Master text styles</a:t>
            </a:r>
          </a:p>
        </p:txBody>
      </p:sp>
      <p:sp>
        <p:nvSpPr>
          <p:cNvPr id="18" name="Content Placeholder 17"/>
          <p:cNvSpPr>
            <a:spLocks noGrp="1"/>
          </p:cNvSpPr>
          <p:nvPr>
            <p:ph sz="quarter" idx="18"/>
          </p:nvPr>
        </p:nvSpPr>
        <p:spPr>
          <a:xfrm>
            <a:off x="4572000" y="4448175"/>
            <a:ext cx="3848100" cy="619125"/>
          </a:xfrm>
          <a:prstGeom prst="rect">
            <a:avLst/>
          </a:prstGeom>
        </p:spPr>
        <p:txBody>
          <a:bodyPr/>
          <a:lstStyle>
            <a:lvl1pPr marL="0" indent="0">
              <a:buNone/>
              <a:defRPr/>
            </a:lvl1pPr>
          </a:lstStyle>
          <a:p>
            <a:pPr lvl="0"/>
            <a:r>
              <a:rPr lang="en-US" dirty="0"/>
              <a:t>Edit Master text styles</a:t>
            </a:r>
          </a:p>
        </p:txBody>
      </p:sp>
      <p:sp>
        <p:nvSpPr>
          <p:cNvPr id="20" name="Content Placeholder 19"/>
          <p:cNvSpPr>
            <a:spLocks noGrp="1"/>
          </p:cNvSpPr>
          <p:nvPr>
            <p:ph sz="quarter" idx="19"/>
          </p:nvPr>
        </p:nvSpPr>
        <p:spPr>
          <a:xfrm>
            <a:off x="4610100" y="5238750"/>
            <a:ext cx="3390900" cy="400050"/>
          </a:xfrm>
          <a:prstGeom prst="rect">
            <a:avLst/>
          </a:prstGeom>
        </p:spPr>
        <p:txBody>
          <a:bodyPr/>
          <a:lstStyle>
            <a:lvl1pPr marL="0" indent="0">
              <a:buNone/>
              <a:defRPr/>
            </a:lvl1pPr>
          </a:lstStyle>
          <a:p>
            <a:pPr lvl="0"/>
            <a:r>
              <a:rPr lang="en-US" dirty="0"/>
              <a:t>Edit Master text styles</a:t>
            </a:r>
          </a:p>
        </p:txBody>
      </p:sp>
      <p:sp>
        <p:nvSpPr>
          <p:cNvPr id="22" name="Content Placeholder 21"/>
          <p:cNvSpPr>
            <a:spLocks noGrp="1"/>
          </p:cNvSpPr>
          <p:nvPr>
            <p:ph sz="quarter" idx="20"/>
          </p:nvPr>
        </p:nvSpPr>
        <p:spPr>
          <a:xfrm>
            <a:off x="4572000" y="5791200"/>
            <a:ext cx="4267200" cy="533400"/>
          </a:xfrm>
          <a:prstGeom prst="rect">
            <a:avLst/>
          </a:prstGeom>
        </p:spPr>
        <p:txBody>
          <a:bodyPr/>
          <a:lstStyle>
            <a:lvl1pPr marL="0" indent="0">
              <a:buNone/>
              <a:defRPr/>
            </a:lvl1pPr>
          </a:lstStyle>
          <a:p>
            <a:pPr lvl="0"/>
            <a:r>
              <a:rPr lang="en-US" dirty="0"/>
              <a:t>Edit Master text styles</a:t>
            </a:r>
          </a:p>
        </p:txBody>
      </p:sp>
    </p:spTree>
    <p:extLst>
      <p:ext uri="{BB962C8B-B14F-4D97-AF65-F5344CB8AC3E}">
        <p14:creationId xmlns:p14="http://schemas.microsoft.com/office/powerpoint/2010/main" val="4221107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ypical Content Layou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4419600" cy="1828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hidden="1"/>
          <p:cNvSpPr>
            <a:spLocks noGrp="1"/>
          </p:cNvSpPr>
          <p:nvPr>
            <p:ph type="title"/>
          </p:nvPr>
        </p:nvSpPr>
        <p:spPr>
          <a:xfrm>
            <a:off x="457200" y="292100"/>
            <a:ext cx="8229600" cy="1384300"/>
          </a:xfrm>
        </p:spPr>
        <p:txBody>
          <a:bodyPr/>
          <a:lstStyle/>
          <a:p>
            <a:r>
              <a:rPr lang="en-US" dirty="0"/>
              <a:t>Click to edit Master title style</a:t>
            </a:r>
          </a:p>
        </p:txBody>
      </p:sp>
      <p:sp>
        <p:nvSpPr>
          <p:cNvPr id="9" name="TextBox 8"/>
          <p:cNvSpPr txBox="1"/>
          <p:nvPr userDrawn="1"/>
        </p:nvSpPr>
        <p:spPr>
          <a:xfrm>
            <a:off x="8628390" y="6546775"/>
            <a:ext cx="439410"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533400" y="4038600"/>
            <a:ext cx="3733800" cy="1600200"/>
          </a:xfrm>
          <a:prstGeom prst="rect">
            <a:avLst/>
          </a:prstGeom>
        </p:spPr>
        <p:txBody>
          <a:bodyPr/>
          <a:lstStyle>
            <a:lvl1pPr marL="0" indent="0">
              <a:buNone/>
              <a:defRPr/>
            </a:lvl1pPr>
          </a:lstStyle>
          <a:p>
            <a:pPr lvl="0"/>
            <a:r>
              <a:rPr lang="en-US" dirty="0"/>
              <a:t>Edit Master text styles</a:t>
            </a:r>
          </a:p>
        </p:txBody>
      </p:sp>
      <p:sp>
        <p:nvSpPr>
          <p:cNvPr id="12" name="Content Placeholder 11"/>
          <p:cNvSpPr>
            <a:spLocks noGrp="1"/>
          </p:cNvSpPr>
          <p:nvPr>
            <p:ph sz="quarter" idx="13"/>
          </p:nvPr>
        </p:nvSpPr>
        <p:spPr>
          <a:xfrm>
            <a:off x="5562600" y="1562100"/>
            <a:ext cx="2133600" cy="1143000"/>
          </a:xfrm>
          <a:prstGeom prst="rect">
            <a:avLst/>
          </a:prstGeom>
        </p:spPr>
        <p:txBody>
          <a:bodyPr/>
          <a:lstStyle>
            <a:lvl1pPr marL="0" indent="0">
              <a:buNone/>
              <a:defRPr/>
            </a:lvl1pPr>
          </a:lstStyle>
          <a:p>
            <a:pPr lvl="0"/>
            <a:r>
              <a:rPr lang="en-US" dirty="0"/>
              <a:t>Edit Master text</a:t>
            </a:r>
          </a:p>
        </p:txBody>
      </p:sp>
      <p:sp>
        <p:nvSpPr>
          <p:cNvPr id="11" name="Content Placeholder 10"/>
          <p:cNvSpPr>
            <a:spLocks noGrp="1"/>
          </p:cNvSpPr>
          <p:nvPr>
            <p:ph sz="quarter" idx="14"/>
          </p:nvPr>
        </p:nvSpPr>
        <p:spPr>
          <a:xfrm>
            <a:off x="838200" y="3429000"/>
            <a:ext cx="2971800" cy="457200"/>
          </a:xfrm>
          <a:prstGeom prst="rect">
            <a:avLst/>
          </a:prstGeom>
        </p:spPr>
        <p:txBody>
          <a:bodyPr/>
          <a:lstStyle>
            <a:lvl1pPr marL="0" indent="0">
              <a:buNone/>
              <a:defRPr/>
            </a:lvl1pPr>
          </a:lstStyle>
          <a:p>
            <a:pPr lvl="0"/>
            <a:r>
              <a:rPr lang="en-US" dirty="0"/>
              <a:t>Edit Master text styles</a:t>
            </a:r>
          </a:p>
        </p:txBody>
      </p:sp>
      <p:sp>
        <p:nvSpPr>
          <p:cNvPr id="14" name="Content Placeholder 13"/>
          <p:cNvSpPr>
            <a:spLocks noGrp="1"/>
          </p:cNvSpPr>
          <p:nvPr>
            <p:ph sz="quarter" idx="15"/>
          </p:nvPr>
        </p:nvSpPr>
        <p:spPr>
          <a:xfrm>
            <a:off x="533401" y="5791200"/>
            <a:ext cx="3429000" cy="457200"/>
          </a:xfrm>
          <a:prstGeom prst="rect">
            <a:avLst/>
          </a:prstGeom>
        </p:spPr>
        <p:txBody>
          <a:bodyPr/>
          <a:lstStyle>
            <a:lvl1pPr marL="0" indent="0">
              <a:buNone/>
              <a:defRPr/>
            </a:lvl1pPr>
          </a:lstStyle>
          <a:p>
            <a:pPr lvl="0"/>
            <a:r>
              <a:rPr lang="en-US" dirty="0"/>
              <a:t>Edit Master text styles</a:t>
            </a:r>
          </a:p>
        </p:txBody>
      </p:sp>
      <p:sp>
        <p:nvSpPr>
          <p:cNvPr id="13" name="Content Placeholder 12"/>
          <p:cNvSpPr>
            <a:spLocks noGrp="1"/>
          </p:cNvSpPr>
          <p:nvPr>
            <p:ph sz="quarter" idx="16"/>
          </p:nvPr>
        </p:nvSpPr>
        <p:spPr>
          <a:xfrm>
            <a:off x="5486400" y="2895600"/>
            <a:ext cx="2743200" cy="533400"/>
          </a:xfrm>
          <a:prstGeom prst="rect">
            <a:avLst/>
          </a:prstGeom>
        </p:spPr>
        <p:txBody>
          <a:bodyPr/>
          <a:lstStyle>
            <a:lvl1pPr marL="0" indent="0">
              <a:buNone/>
              <a:defRPr/>
            </a:lvl1pPr>
          </a:lstStyle>
          <a:p>
            <a:pPr lvl="0"/>
            <a:r>
              <a:rPr lang="en-US" dirty="0"/>
              <a:t>Edit Master text styles</a:t>
            </a:r>
          </a:p>
        </p:txBody>
      </p:sp>
      <p:sp>
        <p:nvSpPr>
          <p:cNvPr id="16" name="Content Placeholder 15"/>
          <p:cNvSpPr>
            <a:spLocks noGrp="1"/>
          </p:cNvSpPr>
          <p:nvPr>
            <p:ph sz="quarter" idx="17"/>
          </p:nvPr>
        </p:nvSpPr>
        <p:spPr>
          <a:xfrm>
            <a:off x="4610100" y="3657600"/>
            <a:ext cx="3619500" cy="323850"/>
          </a:xfrm>
          <a:prstGeom prst="rect">
            <a:avLst/>
          </a:prstGeom>
        </p:spPr>
        <p:txBody>
          <a:bodyPr/>
          <a:lstStyle>
            <a:lvl1pPr marL="0" indent="0">
              <a:buNone/>
              <a:defRPr/>
            </a:lvl1pPr>
          </a:lstStyle>
          <a:p>
            <a:pPr lvl="0"/>
            <a:r>
              <a:rPr lang="en-US" dirty="0"/>
              <a:t>Edit Master text styles</a:t>
            </a:r>
          </a:p>
        </p:txBody>
      </p:sp>
      <p:sp>
        <p:nvSpPr>
          <p:cNvPr id="18" name="Content Placeholder 17"/>
          <p:cNvSpPr>
            <a:spLocks noGrp="1"/>
          </p:cNvSpPr>
          <p:nvPr>
            <p:ph sz="quarter" idx="18"/>
          </p:nvPr>
        </p:nvSpPr>
        <p:spPr>
          <a:xfrm>
            <a:off x="4572000" y="4448175"/>
            <a:ext cx="3848100" cy="619125"/>
          </a:xfrm>
          <a:prstGeom prst="rect">
            <a:avLst/>
          </a:prstGeom>
        </p:spPr>
        <p:txBody>
          <a:bodyPr/>
          <a:lstStyle>
            <a:lvl1pPr marL="0" indent="0">
              <a:buNone/>
              <a:defRPr/>
            </a:lvl1pPr>
          </a:lstStyle>
          <a:p>
            <a:pPr lvl="0"/>
            <a:r>
              <a:rPr lang="en-US" dirty="0"/>
              <a:t>Edit Master text styles</a:t>
            </a:r>
          </a:p>
        </p:txBody>
      </p:sp>
      <p:sp>
        <p:nvSpPr>
          <p:cNvPr id="20" name="Content Placeholder 19"/>
          <p:cNvSpPr>
            <a:spLocks noGrp="1"/>
          </p:cNvSpPr>
          <p:nvPr>
            <p:ph sz="quarter" idx="19"/>
          </p:nvPr>
        </p:nvSpPr>
        <p:spPr>
          <a:xfrm>
            <a:off x="4610100" y="5238750"/>
            <a:ext cx="3390900" cy="400050"/>
          </a:xfrm>
          <a:prstGeom prst="rect">
            <a:avLst/>
          </a:prstGeom>
        </p:spPr>
        <p:txBody>
          <a:bodyPr/>
          <a:lstStyle>
            <a:lvl1pPr marL="0" indent="0">
              <a:buNone/>
              <a:defRPr/>
            </a:lvl1pPr>
          </a:lstStyle>
          <a:p>
            <a:pPr lvl="0"/>
            <a:r>
              <a:rPr lang="en-US" dirty="0"/>
              <a:t>Edit Master text styles</a:t>
            </a:r>
          </a:p>
        </p:txBody>
      </p:sp>
      <p:sp>
        <p:nvSpPr>
          <p:cNvPr id="22" name="Content Placeholder 21"/>
          <p:cNvSpPr>
            <a:spLocks noGrp="1"/>
          </p:cNvSpPr>
          <p:nvPr>
            <p:ph sz="quarter" idx="20"/>
          </p:nvPr>
        </p:nvSpPr>
        <p:spPr>
          <a:xfrm>
            <a:off x="4572000" y="5791200"/>
            <a:ext cx="4267200" cy="533400"/>
          </a:xfrm>
          <a:prstGeom prst="rect">
            <a:avLst/>
          </a:prstGeom>
        </p:spPr>
        <p:txBody>
          <a:bodyPr/>
          <a:lstStyle>
            <a:lvl1pPr marL="0" indent="0">
              <a:buNone/>
              <a:defRPr/>
            </a:lvl1pPr>
          </a:lstStyle>
          <a:p>
            <a:pPr lvl="0"/>
            <a:r>
              <a:rPr lang="en-US" dirty="0"/>
              <a:t>Edit Master text styles</a:t>
            </a:r>
          </a:p>
        </p:txBody>
      </p:sp>
      <p:sp>
        <p:nvSpPr>
          <p:cNvPr id="29" name="Rounded Rectangle 28"/>
          <p:cNvSpPr/>
          <p:nvPr userDrawn="1"/>
        </p:nvSpPr>
        <p:spPr bwMode="auto">
          <a:xfrm>
            <a:off x="534988" y="2849563"/>
            <a:ext cx="2282825" cy="1882775"/>
          </a:xfrm>
          <a:prstGeom prst="roundRect">
            <a:avLst>
              <a:gd name="adj" fmla="val 10000"/>
            </a:avLst>
          </a:prstGeom>
          <a:solidFill>
            <a:schemeClr val="accent3"/>
          </a:solidFill>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Shape 29"/>
          <p:cNvSpPr/>
          <p:nvPr userDrawn="1"/>
        </p:nvSpPr>
        <p:spPr bwMode="auto">
          <a:xfrm>
            <a:off x="1816100" y="3290888"/>
            <a:ext cx="2527300" cy="2527300"/>
          </a:xfrm>
          <a:prstGeom prst="leftCircularArrow">
            <a:avLst>
              <a:gd name="adj1" fmla="val 3193"/>
              <a:gd name="adj2" fmla="val 393279"/>
              <a:gd name="adj3" fmla="val 2168790"/>
              <a:gd name="adj4" fmla="val 9024489"/>
              <a:gd name="adj5" fmla="val 3725"/>
            </a:avLst>
          </a:prstGeom>
          <a:solidFill>
            <a:schemeClr val="accent3"/>
          </a:solidFill>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31" name="Rounded Rectangle 30"/>
          <p:cNvSpPr/>
          <p:nvPr userDrawn="1"/>
        </p:nvSpPr>
        <p:spPr bwMode="auto">
          <a:xfrm>
            <a:off x="3455988" y="2849563"/>
            <a:ext cx="2282825" cy="1882775"/>
          </a:xfrm>
          <a:prstGeom prst="roundRect">
            <a:avLst>
              <a:gd name="adj" fmla="val 10000"/>
            </a:avLst>
          </a:prstGeom>
          <a:solidFill>
            <a:schemeClr val="accent3"/>
          </a:solidFill>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2" name="Circular Arrow 31"/>
          <p:cNvSpPr/>
          <p:nvPr userDrawn="1"/>
        </p:nvSpPr>
        <p:spPr bwMode="auto">
          <a:xfrm>
            <a:off x="4718050" y="1689100"/>
            <a:ext cx="2819400" cy="2819400"/>
          </a:xfrm>
          <a:prstGeom prst="circularArrow">
            <a:avLst>
              <a:gd name="adj1" fmla="val 2862"/>
              <a:gd name="adj2" fmla="val 349855"/>
              <a:gd name="adj3" fmla="val 19474635"/>
              <a:gd name="adj4" fmla="val 12575511"/>
              <a:gd name="adj5" fmla="val 3340"/>
            </a:avLst>
          </a:prstGeom>
          <a:solidFill>
            <a:schemeClr val="accent3"/>
          </a:solidFill>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33" name="Rounded Rectangle 32"/>
          <p:cNvSpPr/>
          <p:nvPr userDrawn="1"/>
        </p:nvSpPr>
        <p:spPr bwMode="auto">
          <a:xfrm>
            <a:off x="6376988" y="2849563"/>
            <a:ext cx="2282825" cy="1882775"/>
          </a:xfrm>
          <a:prstGeom prst="roundRect">
            <a:avLst>
              <a:gd name="adj" fmla="val 10000"/>
            </a:avLst>
          </a:prstGeom>
          <a:solidFill>
            <a:schemeClr val="accent3"/>
          </a:solidFill>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Freeform 33"/>
          <p:cNvSpPr/>
          <p:nvPr userDrawn="1"/>
        </p:nvSpPr>
        <p:spPr bwMode="auto">
          <a:xfrm>
            <a:off x="1042988" y="4329113"/>
            <a:ext cx="2038350" cy="890586"/>
          </a:xfrm>
          <a:custGeom>
            <a:avLst/>
            <a:gdLst>
              <a:gd name="connsiteX0" fmla="*/ 0 w 2029471"/>
              <a:gd name="connsiteY0" fmla="*/ 80705 h 807053"/>
              <a:gd name="connsiteX1" fmla="*/ 80705 w 2029471"/>
              <a:gd name="connsiteY1" fmla="*/ 0 h 807053"/>
              <a:gd name="connsiteX2" fmla="*/ 1948766 w 2029471"/>
              <a:gd name="connsiteY2" fmla="*/ 0 h 807053"/>
              <a:gd name="connsiteX3" fmla="*/ 2029471 w 2029471"/>
              <a:gd name="connsiteY3" fmla="*/ 80705 h 807053"/>
              <a:gd name="connsiteX4" fmla="*/ 2029471 w 2029471"/>
              <a:gd name="connsiteY4" fmla="*/ 726348 h 807053"/>
              <a:gd name="connsiteX5" fmla="*/ 1948766 w 2029471"/>
              <a:gd name="connsiteY5" fmla="*/ 807053 h 807053"/>
              <a:gd name="connsiteX6" fmla="*/ 80705 w 2029471"/>
              <a:gd name="connsiteY6" fmla="*/ 807053 h 807053"/>
              <a:gd name="connsiteX7" fmla="*/ 0 w 2029471"/>
              <a:gd name="connsiteY7" fmla="*/ 726348 h 807053"/>
              <a:gd name="connsiteX8" fmla="*/ 0 w 2029471"/>
              <a:gd name="connsiteY8" fmla="*/ 80705 h 80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9471" h="807053">
                <a:moveTo>
                  <a:pt x="0" y="80705"/>
                </a:moveTo>
                <a:cubicBezTo>
                  <a:pt x="0" y="36133"/>
                  <a:pt x="36133" y="0"/>
                  <a:pt x="80705" y="0"/>
                </a:cubicBezTo>
                <a:lnTo>
                  <a:pt x="1948766" y="0"/>
                </a:lnTo>
                <a:cubicBezTo>
                  <a:pt x="1993338" y="0"/>
                  <a:pt x="2029471" y="36133"/>
                  <a:pt x="2029471" y="80705"/>
                </a:cubicBezTo>
                <a:lnTo>
                  <a:pt x="2029471" y="726348"/>
                </a:lnTo>
                <a:cubicBezTo>
                  <a:pt x="2029471" y="770920"/>
                  <a:pt x="1993338" y="807053"/>
                  <a:pt x="1948766" y="807053"/>
                </a:cubicBezTo>
                <a:lnTo>
                  <a:pt x="80705" y="807053"/>
                </a:lnTo>
                <a:cubicBezTo>
                  <a:pt x="36133" y="807053"/>
                  <a:pt x="0" y="770920"/>
                  <a:pt x="0" y="726348"/>
                </a:cubicBezTo>
                <a:lnTo>
                  <a:pt x="0" y="80705"/>
                </a:lnTo>
                <a:close/>
              </a:path>
            </a:pathLst>
          </a:custGeom>
          <a:solidFill>
            <a:schemeClr val="accent3"/>
          </a:solidFill>
          <a:ln>
            <a:solidFill>
              <a:schemeClr val="accent1"/>
            </a:solidFill>
          </a:ln>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54118" tIns="43958" rIns="54118" bIns="43958" anchor="ctr"/>
          <a:lstStyle>
            <a:lvl1pPr defTabSz="711200">
              <a:defRPr>
                <a:solidFill>
                  <a:schemeClr val="tx1"/>
                </a:solidFill>
                <a:latin typeface="Tahoma" charset="0"/>
                <a:ea typeface="ＭＳ Ｐゴシック" charset="-128"/>
              </a:defRPr>
            </a:lvl1pPr>
            <a:lvl2pPr marL="742950" indent="-285750" defTabSz="711200">
              <a:defRPr>
                <a:solidFill>
                  <a:schemeClr val="tx1"/>
                </a:solidFill>
                <a:latin typeface="Tahoma" charset="0"/>
                <a:ea typeface="ＭＳ Ｐゴシック" charset="-128"/>
              </a:defRPr>
            </a:lvl2pPr>
            <a:lvl3pPr marL="1143000" indent="-228600" defTabSz="711200">
              <a:defRPr>
                <a:solidFill>
                  <a:schemeClr val="tx1"/>
                </a:solidFill>
                <a:latin typeface="Tahoma" charset="0"/>
                <a:ea typeface="ＭＳ Ｐゴシック" charset="-128"/>
              </a:defRPr>
            </a:lvl3pPr>
            <a:lvl4pPr marL="1600200" indent="-228600" defTabSz="711200">
              <a:defRPr>
                <a:solidFill>
                  <a:schemeClr val="tx1"/>
                </a:solidFill>
                <a:latin typeface="Tahoma" charset="0"/>
                <a:ea typeface="ＭＳ Ｐゴシック" charset="-128"/>
              </a:defRPr>
            </a:lvl4pPr>
            <a:lvl5pPr marL="2057400" indent="-228600" defTabSz="711200">
              <a:defRPr>
                <a:solidFill>
                  <a:schemeClr val="tx1"/>
                </a:solidFill>
                <a:latin typeface="Tahoma" charset="0"/>
                <a:ea typeface="ＭＳ Ｐゴシック" charset="-128"/>
              </a:defRPr>
            </a:lvl5pPr>
            <a:lvl6pPr marL="2514600" indent="-228600" defTabSz="711200" eaLnBrk="0" fontAlgn="base" hangingPunct="0">
              <a:spcBef>
                <a:spcPct val="0"/>
              </a:spcBef>
              <a:spcAft>
                <a:spcPct val="0"/>
              </a:spcAft>
              <a:defRPr>
                <a:solidFill>
                  <a:schemeClr val="tx1"/>
                </a:solidFill>
                <a:latin typeface="Tahoma" charset="0"/>
                <a:ea typeface="ＭＳ Ｐゴシック" charset="-128"/>
              </a:defRPr>
            </a:lvl6pPr>
            <a:lvl7pPr marL="2971800" indent="-228600" defTabSz="711200" eaLnBrk="0" fontAlgn="base" hangingPunct="0">
              <a:spcBef>
                <a:spcPct val="0"/>
              </a:spcBef>
              <a:spcAft>
                <a:spcPct val="0"/>
              </a:spcAft>
              <a:defRPr>
                <a:solidFill>
                  <a:schemeClr val="tx1"/>
                </a:solidFill>
                <a:latin typeface="Tahoma" charset="0"/>
                <a:ea typeface="ＭＳ Ｐゴシック" charset="-128"/>
              </a:defRPr>
            </a:lvl7pPr>
            <a:lvl8pPr marL="3429000" indent="-228600" defTabSz="711200" eaLnBrk="0" fontAlgn="base" hangingPunct="0">
              <a:spcBef>
                <a:spcPct val="0"/>
              </a:spcBef>
              <a:spcAft>
                <a:spcPct val="0"/>
              </a:spcAft>
              <a:defRPr>
                <a:solidFill>
                  <a:schemeClr val="tx1"/>
                </a:solidFill>
                <a:latin typeface="Tahoma" charset="0"/>
                <a:ea typeface="ＭＳ Ｐゴシック" charset="-128"/>
              </a:defRPr>
            </a:lvl8pPr>
            <a:lvl9pPr marL="3886200" indent="-228600" defTabSz="711200" eaLnBrk="0" fontAlgn="base" hangingPunct="0">
              <a:spcBef>
                <a:spcPct val="0"/>
              </a:spcBef>
              <a:spcAft>
                <a:spcPct val="0"/>
              </a:spcAft>
              <a:defRPr>
                <a:solidFill>
                  <a:schemeClr val="tx1"/>
                </a:solidFill>
                <a:latin typeface="Tahoma" charset="0"/>
                <a:ea typeface="ＭＳ Ｐゴシック" charset="-128"/>
              </a:defRPr>
            </a:lvl9pPr>
          </a:lstStyle>
          <a:p>
            <a:pPr algn="ctr">
              <a:lnSpc>
                <a:spcPct val="90000"/>
              </a:lnSpc>
              <a:spcAft>
                <a:spcPct val="35000"/>
              </a:spcAft>
              <a:defRPr/>
            </a:pPr>
            <a:endParaRPr lang="en-US" altLang="en-US" sz="1600" dirty="0">
              <a:solidFill>
                <a:srgbClr val="FFFFFF"/>
              </a:solidFill>
              <a:latin typeface="Arial" charset="0"/>
            </a:endParaRPr>
          </a:p>
        </p:txBody>
      </p:sp>
      <p:sp>
        <p:nvSpPr>
          <p:cNvPr id="35" name="Freeform 34"/>
          <p:cNvSpPr/>
          <p:nvPr userDrawn="1"/>
        </p:nvSpPr>
        <p:spPr bwMode="auto">
          <a:xfrm>
            <a:off x="3886200" y="2362200"/>
            <a:ext cx="2106613" cy="890588"/>
          </a:xfrm>
          <a:custGeom>
            <a:avLst/>
            <a:gdLst>
              <a:gd name="connsiteX0" fmla="*/ 0 w 2029471"/>
              <a:gd name="connsiteY0" fmla="*/ 80705 h 807053"/>
              <a:gd name="connsiteX1" fmla="*/ 80705 w 2029471"/>
              <a:gd name="connsiteY1" fmla="*/ 0 h 807053"/>
              <a:gd name="connsiteX2" fmla="*/ 1948766 w 2029471"/>
              <a:gd name="connsiteY2" fmla="*/ 0 h 807053"/>
              <a:gd name="connsiteX3" fmla="*/ 2029471 w 2029471"/>
              <a:gd name="connsiteY3" fmla="*/ 80705 h 807053"/>
              <a:gd name="connsiteX4" fmla="*/ 2029471 w 2029471"/>
              <a:gd name="connsiteY4" fmla="*/ 726348 h 807053"/>
              <a:gd name="connsiteX5" fmla="*/ 1948766 w 2029471"/>
              <a:gd name="connsiteY5" fmla="*/ 807053 h 807053"/>
              <a:gd name="connsiteX6" fmla="*/ 80705 w 2029471"/>
              <a:gd name="connsiteY6" fmla="*/ 807053 h 807053"/>
              <a:gd name="connsiteX7" fmla="*/ 0 w 2029471"/>
              <a:gd name="connsiteY7" fmla="*/ 726348 h 807053"/>
              <a:gd name="connsiteX8" fmla="*/ 0 w 2029471"/>
              <a:gd name="connsiteY8" fmla="*/ 80705 h 80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9471" h="807053">
                <a:moveTo>
                  <a:pt x="0" y="80705"/>
                </a:moveTo>
                <a:cubicBezTo>
                  <a:pt x="0" y="36133"/>
                  <a:pt x="36133" y="0"/>
                  <a:pt x="80705" y="0"/>
                </a:cubicBezTo>
                <a:lnTo>
                  <a:pt x="1948766" y="0"/>
                </a:lnTo>
                <a:cubicBezTo>
                  <a:pt x="1993338" y="0"/>
                  <a:pt x="2029471" y="36133"/>
                  <a:pt x="2029471" y="80705"/>
                </a:cubicBezTo>
                <a:lnTo>
                  <a:pt x="2029471" y="726348"/>
                </a:lnTo>
                <a:cubicBezTo>
                  <a:pt x="2029471" y="770920"/>
                  <a:pt x="1993338" y="807053"/>
                  <a:pt x="1948766" y="807053"/>
                </a:cubicBezTo>
                <a:lnTo>
                  <a:pt x="80705" y="807053"/>
                </a:lnTo>
                <a:cubicBezTo>
                  <a:pt x="36133" y="807053"/>
                  <a:pt x="0" y="770920"/>
                  <a:pt x="0" y="726348"/>
                </a:cubicBezTo>
                <a:lnTo>
                  <a:pt x="0" y="80705"/>
                </a:lnTo>
                <a:close/>
              </a:path>
            </a:pathLst>
          </a:custGeom>
          <a:solidFill>
            <a:schemeClr val="accent3"/>
          </a:solidFill>
          <a:ln>
            <a:solidFill>
              <a:srgbClr val="FE4E5A"/>
            </a:solidFill>
          </a:ln>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54118" tIns="43958" rIns="54118" bIns="43958" spcCol="1270" anchor="ctr"/>
          <a:lstStyle/>
          <a:p>
            <a:pPr algn="ctr" defTabSz="711200">
              <a:lnSpc>
                <a:spcPct val="90000"/>
              </a:lnSpc>
              <a:spcAft>
                <a:spcPct val="35000"/>
              </a:spcAft>
              <a:defRPr/>
            </a:pPr>
            <a:endParaRPr lang="en-US" altLang="en-US" sz="1600" dirty="0">
              <a:latin typeface="Arial" charset="0"/>
              <a:ea typeface="Arial" charset="0"/>
              <a:cs typeface="Arial" charset="0"/>
            </a:endParaRPr>
          </a:p>
        </p:txBody>
      </p:sp>
      <p:sp>
        <p:nvSpPr>
          <p:cNvPr id="36" name="Freeform 35"/>
          <p:cNvSpPr/>
          <p:nvPr userDrawn="1"/>
        </p:nvSpPr>
        <p:spPr bwMode="auto">
          <a:xfrm>
            <a:off x="6884988" y="4329112"/>
            <a:ext cx="2159000" cy="890587"/>
          </a:xfrm>
          <a:custGeom>
            <a:avLst/>
            <a:gdLst>
              <a:gd name="connsiteX0" fmla="*/ 0 w 2029471"/>
              <a:gd name="connsiteY0" fmla="*/ 80705 h 807053"/>
              <a:gd name="connsiteX1" fmla="*/ 80705 w 2029471"/>
              <a:gd name="connsiteY1" fmla="*/ 0 h 807053"/>
              <a:gd name="connsiteX2" fmla="*/ 1948766 w 2029471"/>
              <a:gd name="connsiteY2" fmla="*/ 0 h 807053"/>
              <a:gd name="connsiteX3" fmla="*/ 2029471 w 2029471"/>
              <a:gd name="connsiteY3" fmla="*/ 80705 h 807053"/>
              <a:gd name="connsiteX4" fmla="*/ 2029471 w 2029471"/>
              <a:gd name="connsiteY4" fmla="*/ 726348 h 807053"/>
              <a:gd name="connsiteX5" fmla="*/ 1948766 w 2029471"/>
              <a:gd name="connsiteY5" fmla="*/ 807053 h 807053"/>
              <a:gd name="connsiteX6" fmla="*/ 80705 w 2029471"/>
              <a:gd name="connsiteY6" fmla="*/ 807053 h 807053"/>
              <a:gd name="connsiteX7" fmla="*/ 0 w 2029471"/>
              <a:gd name="connsiteY7" fmla="*/ 726348 h 807053"/>
              <a:gd name="connsiteX8" fmla="*/ 0 w 2029471"/>
              <a:gd name="connsiteY8" fmla="*/ 80705 h 80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9471" h="807053">
                <a:moveTo>
                  <a:pt x="0" y="80705"/>
                </a:moveTo>
                <a:cubicBezTo>
                  <a:pt x="0" y="36133"/>
                  <a:pt x="36133" y="0"/>
                  <a:pt x="80705" y="0"/>
                </a:cubicBezTo>
                <a:lnTo>
                  <a:pt x="1948766" y="0"/>
                </a:lnTo>
                <a:cubicBezTo>
                  <a:pt x="1993338" y="0"/>
                  <a:pt x="2029471" y="36133"/>
                  <a:pt x="2029471" y="80705"/>
                </a:cubicBezTo>
                <a:lnTo>
                  <a:pt x="2029471" y="726348"/>
                </a:lnTo>
                <a:cubicBezTo>
                  <a:pt x="2029471" y="770920"/>
                  <a:pt x="1993338" y="807053"/>
                  <a:pt x="1948766" y="807053"/>
                </a:cubicBezTo>
                <a:lnTo>
                  <a:pt x="80705" y="807053"/>
                </a:lnTo>
                <a:cubicBezTo>
                  <a:pt x="36133" y="807053"/>
                  <a:pt x="0" y="770920"/>
                  <a:pt x="0" y="726348"/>
                </a:cubicBezTo>
                <a:lnTo>
                  <a:pt x="0" y="80705"/>
                </a:lnTo>
                <a:close/>
              </a:path>
            </a:pathLst>
          </a:custGeom>
          <a:solidFill>
            <a:schemeClr val="accent3"/>
          </a:solidFill>
          <a:ln>
            <a:solidFill>
              <a:srgbClr val="FE4E5A"/>
            </a:solidFill>
          </a:ln>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54118" tIns="43958" rIns="54118" bIns="43958" spcCol="1270" anchor="ctr"/>
          <a:lstStyle/>
          <a:p>
            <a:pPr algn="ctr" defTabSz="711200">
              <a:lnSpc>
                <a:spcPct val="90000"/>
              </a:lnSpc>
              <a:spcAft>
                <a:spcPct val="35000"/>
              </a:spcAft>
              <a:defRPr/>
            </a:pPr>
            <a:endParaRPr lang="en-US" altLang="en-US" sz="1600" dirty="0">
              <a:latin typeface="Arial" charset="0"/>
              <a:ea typeface="Arial" charset="0"/>
              <a:cs typeface="Arial" charset="0"/>
            </a:endParaRPr>
          </a:p>
        </p:txBody>
      </p:sp>
    </p:spTree>
    <p:extLst>
      <p:ext uri="{BB962C8B-B14F-4D97-AF65-F5344CB8AC3E}">
        <p14:creationId xmlns:p14="http://schemas.microsoft.com/office/powerpoint/2010/main" val="722212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Typical Content Layout">
    <p:spTree>
      <p:nvGrpSpPr>
        <p:cNvPr id="1" name=""/>
        <p:cNvGrpSpPr/>
        <p:nvPr/>
      </p:nvGrpSpPr>
      <p:grpSpPr>
        <a:xfrm>
          <a:off x="0" y="0"/>
          <a:ext cx="0" cy="0"/>
          <a:chOff x="0" y="0"/>
          <a:chExt cx="0" cy="0"/>
        </a:xfrm>
      </p:grpSpPr>
      <p:sp>
        <p:nvSpPr>
          <p:cNvPr id="4" name="Rectangle 3"/>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5"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4419600" cy="1828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1" hidden="1"/>
          <p:cNvSpPr>
            <a:spLocks noGrp="1"/>
          </p:cNvSpPr>
          <p:nvPr>
            <p:ph type="title"/>
          </p:nvPr>
        </p:nvSpPr>
        <p:spPr>
          <a:xfrm>
            <a:off x="457200" y="292100"/>
            <a:ext cx="8229600" cy="1384300"/>
          </a:xfrm>
        </p:spPr>
        <p:txBody>
          <a:bodyPr/>
          <a:lstStyle/>
          <a:p>
            <a:r>
              <a:rPr lang="en-US" dirty="0"/>
              <a:t>Click to edit Master title style</a:t>
            </a:r>
          </a:p>
        </p:txBody>
      </p:sp>
      <p:sp>
        <p:nvSpPr>
          <p:cNvPr id="9" name="TextBox 8"/>
          <p:cNvSpPr txBox="1"/>
          <p:nvPr userDrawn="1"/>
        </p:nvSpPr>
        <p:spPr>
          <a:xfrm>
            <a:off x="8628390" y="6546767"/>
            <a:ext cx="439410" cy="223837"/>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533400" y="4038600"/>
            <a:ext cx="3733800" cy="409575"/>
          </a:xfrm>
          <a:prstGeom prst="rect">
            <a:avLst/>
          </a:prstGeom>
        </p:spPr>
        <p:txBody>
          <a:bodyPr/>
          <a:lstStyle>
            <a:lvl1pPr marL="0" indent="0">
              <a:buNone/>
              <a:defRPr/>
            </a:lvl1pPr>
          </a:lstStyle>
          <a:p>
            <a:pPr lvl="0"/>
            <a:r>
              <a:rPr lang="en-US" dirty="0"/>
              <a:t>Edit Master text styles</a:t>
            </a:r>
          </a:p>
        </p:txBody>
      </p:sp>
      <p:sp>
        <p:nvSpPr>
          <p:cNvPr id="12" name="Content Placeholder 11"/>
          <p:cNvSpPr>
            <a:spLocks noGrp="1"/>
          </p:cNvSpPr>
          <p:nvPr>
            <p:ph sz="quarter" idx="13"/>
          </p:nvPr>
        </p:nvSpPr>
        <p:spPr>
          <a:xfrm>
            <a:off x="5562600" y="1562100"/>
            <a:ext cx="1524000" cy="1143000"/>
          </a:xfrm>
          <a:prstGeom prst="rect">
            <a:avLst/>
          </a:prstGeom>
        </p:spPr>
        <p:txBody>
          <a:bodyPr/>
          <a:lstStyle>
            <a:lvl1pPr marL="0" indent="0">
              <a:buNone/>
              <a:defRPr/>
            </a:lvl1pPr>
          </a:lstStyle>
          <a:p>
            <a:pPr lvl="0"/>
            <a:r>
              <a:rPr lang="en-US" dirty="0"/>
              <a:t>Edit Master text</a:t>
            </a:r>
          </a:p>
        </p:txBody>
      </p:sp>
      <p:sp>
        <p:nvSpPr>
          <p:cNvPr id="11" name="Content Placeholder 10"/>
          <p:cNvSpPr>
            <a:spLocks noGrp="1"/>
          </p:cNvSpPr>
          <p:nvPr>
            <p:ph sz="quarter" idx="14"/>
          </p:nvPr>
        </p:nvSpPr>
        <p:spPr>
          <a:xfrm>
            <a:off x="838200" y="3429000"/>
            <a:ext cx="2971800" cy="457200"/>
          </a:xfrm>
          <a:prstGeom prst="rect">
            <a:avLst/>
          </a:prstGeom>
        </p:spPr>
        <p:txBody>
          <a:bodyPr/>
          <a:lstStyle>
            <a:lvl1pPr marL="0" indent="0">
              <a:buNone/>
              <a:defRPr/>
            </a:lvl1pPr>
          </a:lstStyle>
          <a:p>
            <a:pPr lvl="0"/>
            <a:r>
              <a:rPr lang="en-US" dirty="0"/>
              <a:t>Edit Master text styles</a:t>
            </a:r>
          </a:p>
        </p:txBody>
      </p:sp>
      <p:sp>
        <p:nvSpPr>
          <p:cNvPr id="14" name="Content Placeholder 13"/>
          <p:cNvSpPr>
            <a:spLocks noGrp="1"/>
          </p:cNvSpPr>
          <p:nvPr>
            <p:ph sz="quarter" idx="15"/>
          </p:nvPr>
        </p:nvSpPr>
        <p:spPr>
          <a:xfrm>
            <a:off x="533401" y="5791200"/>
            <a:ext cx="3429000" cy="457200"/>
          </a:xfrm>
          <a:prstGeom prst="rect">
            <a:avLst/>
          </a:prstGeom>
        </p:spPr>
        <p:txBody>
          <a:bodyPr/>
          <a:lstStyle>
            <a:lvl1pPr marL="0" indent="0">
              <a:buNone/>
              <a:defRPr/>
            </a:lvl1pPr>
          </a:lstStyle>
          <a:p>
            <a:pPr lvl="0"/>
            <a:r>
              <a:rPr lang="en-US" dirty="0"/>
              <a:t>Edit Master text styles</a:t>
            </a:r>
          </a:p>
        </p:txBody>
      </p:sp>
      <p:sp>
        <p:nvSpPr>
          <p:cNvPr id="13" name="Content Placeholder 12"/>
          <p:cNvSpPr>
            <a:spLocks noGrp="1"/>
          </p:cNvSpPr>
          <p:nvPr>
            <p:ph sz="quarter" idx="16"/>
          </p:nvPr>
        </p:nvSpPr>
        <p:spPr>
          <a:xfrm>
            <a:off x="5486400" y="2895600"/>
            <a:ext cx="2743200" cy="533400"/>
          </a:xfrm>
          <a:prstGeom prst="rect">
            <a:avLst/>
          </a:prstGeom>
        </p:spPr>
        <p:txBody>
          <a:bodyPr/>
          <a:lstStyle>
            <a:lvl1pPr marL="0" indent="0">
              <a:buNone/>
              <a:defRPr/>
            </a:lvl1pPr>
          </a:lstStyle>
          <a:p>
            <a:pPr lvl="0"/>
            <a:r>
              <a:rPr lang="en-US" dirty="0"/>
              <a:t>Edit Master text styles</a:t>
            </a:r>
          </a:p>
        </p:txBody>
      </p:sp>
      <p:sp>
        <p:nvSpPr>
          <p:cNvPr id="16" name="Content Placeholder 15"/>
          <p:cNvSpPr>
            <a:spLocks noGrp="1"/>
          </p:cNvSpPr>
          <p:nvPr>
            <p:ph sz="quarter" idx="17"/>
          </p:nvPr>
        </p:nvSpPr>
        <p:spPr>
          <a:xfrm>
            <a:off x="4610100" y="3657600"/>
            <a:ext cx="3619500" cy="323850"/>
          </a:xfrm>
          <a:prstGeom prst="rect">
            <a:avLst/>
          </a:prstGeom>
        </p:spPr>
        <p:txBody>
          <a:bodyPr/>
          <a:lstStyle>
            <a:lvl1pPr marL="0" indent="0">
              <a:buNone/>
              <a:defRPr/>
            </a:lvl1pPr>
          </a:lstStyle>
          <a:p>
            <a:pPr lvl="0"/>
            <a:r>
              <a:rPr lang="en-US" dirty="0"/>
              <a:t>Edit Master text styles</a:t>
            </a:r>
          </a:p>
        </p:txBody>
      </p:sp>
      <p:sp>
        <p:nvSpPr>
          <p:cNvPr id="18" name="Content Placeholder 17"/>
          <p:cNvSpPr>
            <a:spLocks noGrp="1"/>
          </p:cNvSpPr>
          <p:nvPr>
            <p:ph sz="quarter" idx="18"/>
          </p:nvPr>
        </p:nvSpPr>
        <p:spPr>
          <a:xfrm>
            <a:off x="4648200" y="4724400"/>
            <a:ext cx="2891135" cy="422871"/>
          </a:xfrm>
          <a:prstGeom prst="rect">
            <a:avLst/>
          </a:prstGeom>
        </p:spPr>
        <p:txBody>
          <a:bodyPr/>
          <a:lstStyle>
            <a:lvl1pPr marL="0" indent="0">
              <a:buNone/>
              <a:defRPr/>
            </a:lvl1pPr>
          </a:lstStyle>
          <a:p>
            <a:pPr lvl="0"/>
            <a:r>
              <a:rPr lang="en-US" dirty="0"/>
              <a:t>Edit Master text styles</a:t>
            </a:r>
          </a:p>
        </p:txBody>
      </p:sp>
      <p:sp>
        <p:nvSpPr>
          <p:cNvPr id="20" name="Content Placeholder 19"/>
          <p:cNvSpPr>
            <a:spLocks noGrp="1"/>
          </p:cNvSpPr>
          <p:nvPr>
            <p:ph sz="quarter" idx="19"/>
          </p:nvPr>
        </p:nvSpPr>
        <p:spPr>
          <a:xfrm>
            <a:off x="4610100" y="5238750"/>
            <a:ext cx="3390900" cy="400050"/>
          </a:xfrm>
          <a:prstGeom prst="rect">
            <a:avLst/>
          </a:prstGeom>
        </p:spPr>
        <p:txBody>
          <a:bodyPr/>
          <a:lstStyle>
            <a:lvl1pPr marL="0" indent="0">
              <a:buNone/>
              <a:defRPr/>
            </a:lvl1pPr>
          </a:lstStyle>
          <a:p>
            <a:pPr lvl="0"/>
            <a:r>
              <a:rPr lang="en-US" dirty="0"/>
              <a:t>Edit Master text styles</a:t>
            </a:r>
          </a:p>
        </p:txBody>
      </p:sp>
      <p:sp>
        <p:nvSpPr>
          <p:cNvPr id="22" name="Content Placeholder 21"/>
          <p:cNvSpPr>
            <a:spLocks noGrp="1"/>
          </p:cNvSpPr>
          <p:nvPr>
            <p:ph sz="quarter" idx="20"/>
          </p:nvPr>
        </p:nvSpPr>
        <p:spPr>
          <a:xfrm>
            <a:off x="4572000" y="5791200"/>
            <a:ext cx="2819400" cy="533400"/>
          </a:xfrm>
          <a:prstGeom prst="rect">
            <a:avLst/>
          </a:prstGeom>
        </p:spPr>
        <p:txBody>
          <a:bodyPr/>
          <a:lstStyle>
            <a:lvl1pPr marL="0" indent="0">
              <a:buNone/>
              <a:defRPr/>
            </a:lvl1pPr>
          </a:lstStyle>
          <a:p>
            <a:pPr lvl="0"/>
            <a:r>
              <a:rPr lang="en-US" dirty="0"/>
              <a:t>Edit Master text styles</a:t>
            </a:r>
          </a:p>
        </p:txBody>
      </p:sp>
      <p:sp>
        <p:nvSpPr>
          <p:cNvPr id="15" name="Content Placeholder 14"/>
          <p:cNvSpPr>
            <a:spLocks noGrp="1"/>
          </p:cNvSpPr>
          <p:nvPr>
            <p:ph sz="quarter" idx="21"/>
          </p:nvPr>
        </p:nvSpPr>
        <p:spPr>
          <a:xfrm>
            <a:off x="533400" y="4648200"/>
            <a:ext cx="3733800" cy="419100"/>
          </a:xfrm>
          <a:prstGeom prst="rect">
            <a:avLst/>
          </a:prstGeom>
        </p:spPr>
        <p:txBody>
          <a:bodyPr/>
          <a:lstStyle>
            <a:lvl1pPr marL="0" indent="0">
              <a:buNone/>
              <a:defRPr/>
            </a:lvl1pPr>
          </a:lstStyle>
          <a:p>
            <a:pPr lvl="0"/>
            <a:r>
              <a:rPr lang="en-US" dirty="0"/>
              <a:t>Edit Master text styles</a:t>
            </a:r>
          </a:p>
        </p:txBody>
      </p:sp>
      <p:sp>
        <p:nvSpPr>
          <p:cNvPr id="19" name="Content Placeholder 18"/>
          <p:cNvSpPr>
            <a:spLocks noGrp="1"/>
          </p:cNvSpPr>
          <p:nvPr>
            <p:ph sz="quarter" idx="22"/>
          </p:nvPr>
        </p:nvSpPr>
        <p:spPr>
          <a:xfrm>
            <a:off x="685800" y="5181600"/>
            <a:ext cx="3238501" cy="380475"/>
          </a:xfrm>
          <a:prstGeom prst="rect">
            <a:avLst/>
          </a:prstGeom>
        </p:spPr>
        <p:txBody>
          <a:bodyPr/>
          <a:lstStyle>
            <a:lvl1pPr marL="0" indent="0">
              <a:buNone/>
              <a:defRPr/>
            </a:lvl1pPr>
          </a:lstStyle>
          <a:p>
            <a:pPr lvl="0"/>
            <a:r>
              <a:rPr lang="en-US" dirty="0"/>
              <a:t>Edit Master text styles</a:t>
            </a:r>
          </a:p>
        </p:txBody>
      </p:sp>
      <p:sp>
        <p:nvSpPr>
          <p:cNvPr id="23" name="Content Placeholder 22"/>
          <p:cNvSpPr>
            <a:spLocks noGrp="1"/>
          </p:cNvSpPr>
          <p:nvPr>
            <p:ph sz="quarter" idx="23"/>
          </p:nvPr>
        </p:nvSpPr>
        <p:spPr>
          <a:xfrm>
            <a:off x="4800600" y="4195881"/>
            <a:ext cx="2719385" cy="409339"/>
          </a:xfrm>
          <a:prstGeom prst="rect">
            <a:avLst/>
          </a:prstGeom>
        </p:spPr>
        <p:txBody>
          <a:bodyPr/>
          <a:lstStyle>
            <a:lvl1pPr marL="0" indent="0">
              <a:buNone/>
              <a:defRPr/>
            </a:lvl1pPr>
          </a:lstStyle>
          <a:p>
            <a:pPr lvl="0"/>
            <a:r>
              <a:rPr lang="en-US" dirty="0"/>
              <a:t>Edit Master text styles</a:t>
            </a:r>
          </a:p>
        </p:txBody>
      </p:sp>
      <p:sp>
        <p:nvSpPr>
          <p:cNvPr id="25" name="Content Placeholder 24"/>
          <p:cNvSpPr>
            <a:spLocks noGrp="1"/>
          </p:cNvSpPr>
          <p:nvPr>
            <p:ph sz="quarter" idx="24"/>
          </p:nvPr>
        </p:nvSpPr>
        <p:spPr>
          <a:xfrm>
            <a:off x="7519988" y="1600200"/>
            <a:ext cx="1319212" cy="457200"/>
          </a:xfrm>
          <a:prstGeom prst="rect">
            <a:avLst/>
          </a:prstGeom>
        </p:spPr>
        <p:txBody>
          <a:bodyPr/>
          <a:lstStyle>
            <a:lvl1pPr marL="0" indent="0">
              <a:buNone/>
              <a:defRPr/>
            </a:lvl1pPr>
          </a:lstStyle>
          <a:p>
            <a:pPr lvl="0"/>
            <a:r>
              <a:rPr lang="en-US" dirty="0"/>
              <a:t>Edit</a:t>
            </a:r>
          </a:p>
        </p:txBody>
      </p:sp>
      <p:sp>
        <p:nvSpPr>
          <p:cNvPr id="27" name="Content Placeholder 26"/>
          <p:cNvSpPr>
            <a:spLocks noGrp="1"/>
          </p:cNvSpPr>
          <p:nvPr>
            <p:ph sz="quarter" idx="25"/>
          </p:nvPr>
        </p:nvSpPr>
        <p:spPr>
          <a:xfrm>
            <a:off x="7391400" y="2133600"/>
            <a:ext cx="1636713" cy="571500"/>
          </a:xfrm>
          <a:prstGeom prst="rect">
            <a:avLst/>
          </a:prstGeom>
        </p:spPr>
        <p:txBody>
          <a:bodyPr/>
          <a:lstStyle>
            <a:lvl1pPr marL="0" indent="0">
              <a:buNone/>
              <a:defRPr/>
            </a:lvl1pPr>
          </a:lstStyle>
          <a:p>
            <a:pPr lvl="0"/>
            <a:r>
              <a:rPr lang="en-US" dirty="0"/>
              <a:t>Edit Master</a:t>
            </a:r>
          </a:p>
        </p:txBody>
      </p:sp>
      <p:sp>
        <p:nvSpPr>
          <p:cNvPr id="29" name="Content Placeholder 28"/>
          <p:cNvSpPr>
            <a:spLocks noGrp="1"/>
          </p:cNvSpPr>
          <p:nvPr>
            <p:ph sz="quarter" idx="26"/>
          </p:nvPr>
        </p:nvSpPr>
        <p:spPr>
          <a:xfrm>
            <a:off x="7539038" y="4195763"/>
            <a:ext cx="1604962" cy="452437"/>
          </a:xfrm>
          <a:prstGeom prst="rect">
            <a:avLst/>
          </a:prstGeom>
        </p:spPr>
        <p:txBody>
          <a:bodyPr/>
          <a:lstStyle>
            <a:lvl1pPr marL="0" indent="0">
              <a:buNone/>
              <a:defRPr/>
            </a:lvl1pPr>
          </a:lstStyle>
          <a:p>
            <a:pPr lvl="0"/>
            <a:r>
              <a:rPr lang="en-US" dirty="0"/>
              <a:t>Edit Master</a:t>
            </a:r>
          </a:p>
        </p:txBody>
      </p:sp>
      <p:sp>
        <p:nvSpPr>
          <p:cNvPr id="31" name="Content Placeholder 30"/>
          <p:cNvSpPr>
            <a:spLocks noGrp="1"/>
          </p:cNvSpPr>
          <p:nvPr>
            <p:ph sz="quarter" idx="27"/>
          </p:nvPr>
        </p:nvSpPr>
        <p:spPr>
          <a:xfrm>
            <a:off x="7696200" y="4724400"/>
            <a:ext cx="1331913" cy="514350"/>
          </a:xfrm>
          <a:prstGeom prst="rect">
            <a:avLst/>
          </a:prstGeom>
        </p:spPr>
        <p:txBody>
          <a:bodyPr/>
          <a:lstStyle>
            <a:lvl1pPr marL="0" indent="0">
              <a:buNone/>
              <a:defRPr/>
            </a:lvl1pPr>
          </a:lstStyle>
          <a:p>
            <a:pPr lvl="0"/>
            <a:r>
              <a:rPr lang="en-US" dirty="0"/>
              <a:t>Edit</a:t>
            </a:r>
          </a:p>
        </p:txBody>
      </p:sp>
      <p:sp>
        <p:nvSpPr>
          <p:cNvPr id="33" name="Content Placeholder 32"/>
          <p:cNvSpPr>
            <a:spLocks noGrp="1"/>
          </p:cNvSpPr>
          <p:nvPr>
            <p:ph sz="quarter" idx="28"/>
          </p:nvPr>
        </p:nvSpPr>
        <p:spPr>
          <a:xfrm>
            <a:off x="7696200" y="5791200"/>
            <a:ext cx="1447800" cy="457200"/>
          </a:xfrm>
          <a:prstGeom prst="rect">
            <a:avLst/>
          </a:prstGeom>
        </p:spPr>
        <p:txBody>
          <a:bodyPr/>
          <a:lstStyle>
            <a:lvl1pPr marL="0" indent="0">
              <a:buNone/>
              <a:defRPr/>
            </a:lvl1pPr>
          </a:lstStyle>
          <a:p>
            <a:pPr lvl="0"/>
            <a:r>
              <a:rPr lang="en-US" dirty="0"/>
              <a:t>Edit Master</a:t>
            </a:r>
          </a:p>
        </p:txBody>
      </p:sp>
    </p:spTree>
    <p:extLst>
      <p:ext uri="{BB962C8B-B14F-4D97-AF65-F5344CB8AC3E}">
        <p14:creationId xmlns:p14="http://schemas.microsoft.com/office/powerpoint/2010/main" val="2630416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a:t>
            </a:r>
            <a:endParaRPr lang="en-US" altLang="en-US" sz="900" b="1" i="1" dirty="0">
              <a:solidFill>
                <a:schemeClr val="bg1"/>
              </a:solidFill>
              <a:latin typeface="Calibri" charset="0"/>
            </a:endParaRPr>
          </a:p>
        </p:txBody>
      </p:sp>
      <p:sp>
        <p:nvSpPr>
          <p:cNvPr id="5" name="Rectangle 2"/>
          <p:cNvSpPr>
            <a:spLocks noGrp="1" noChangeArrowheads="1"/>
          </p:cNvSpPr>
          <p:nvPr>
            <p:ph type="title"/>
          </p:nvPr>
        </p:nvSpPr>
        <p:spPr bwMode="auto">
          <a:xfrm>
            <a:off x="457200" y="292100"/>
            <a:ext cx="8229600" cy="13843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 name="TextBox 2"/>
          <p:cNvSpPr txBox="1"/>
          <p:nvPr userDrawn="1"/>
        </p:nvSpPr>
        <p:spPr>
          <a:xfrm>
            <a:off x="8588267" y="6505833"/>
            <a:ext cx="439410"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4834" r:id="rId1"/>
    <p:sldLayoutId id="2147484835" r:id="rId2"/>
    <p:sldLayoutId id="2147484836" r:id="rId3"/>
    <p:sldLayoutId id="2147484853" r:id="rId4"/>
    <p:sldLayoutId id="2147484858" r:id="rId5"/>
    <p:sldLayoutId id="2147484854" r:id="rId6"/>
    <p:sldLayoutId id="2147484855" r:id="rId7"/>
    <p:sldLayoutId id="2147484859" r:id="rId8"/>
    <p:sldLayoutId id="2147484856" r:id="rId9"/>
    <p:sldLayoutId id="2147484857" r:id="rId10"/>
    <p:sldLayoutId id="2147484837" r:id="rId11"/>
    <p:sldLayoutId id="2147484838" r:id="rId12"/>
    <p:sldLayoutId id="2147484839" r:id="rId13"/>
    <p:sldLayoutId id="2147484840" r:id="rId14"/>
    <p:sldLayoutId id="2147484841" r:id="rId15"/>
    <p:sldLayoutId id="2147484842" r:id="rId1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ＭＳ Ｐゴシック" charset="0"/>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5pPr>
      <a:lvl6pPr marL="4572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6pPr>
      <a:lvl7pPr marL="9144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7pPr>
      <a:lvl8pPr marL="13716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8pPr>
      <a:lvl9pPr marL="18288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ＭＳ Ｐゴシック"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Copyright ©2020 McGraw-Hill Education. All rights reserved. Authorized only for instructor use in the classroom.  No reproduction or distribution without the prior written consent of McGraw-Hill Education.</a:t>
            </a:r>
          </a:p>
        </p:txBody>
      </p:sp>
      <p:sp>
        <p:nvSpPr>
          <p:cNvPr id="5" name="Rectangle 2"/>
          <p:cNvSpPr>
            <a:spLocks noGrp="1" noChangeArrowheads="1"/>
          </p:cNvSpPr>
          <p:nvPr>
            <p:ph type="title"/>
          </p:nvPr>
        </p:nvSpPr>
        <p:spPr bwMode="auto">
          <a:xfrm>
            <a:off x="457200" y="292100"/>
            <a:ext cx="8229600" cy="13843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1335061952"/>
      </p:ext>
    </p:extLst>
  </p:cSld>
  <p:clrMap bg1="lt1" tx1="dk1" bg2="lt2" tx2="dk2" accent1="accent1" accent2="accent2" accent3="accent3" accent4="accent4" accent5="accent5" accent6="accent6" hlink="hlink" folHlink="folHlink"/>
  <p:sldLayoutIdLst>
    <p:sldLayoutId id="2147484844" r:id="rId1"/>
    <p:sldLayoutId id="2147484845" r:id="rId2"/>
    <p:sldLayoutId id="2147484846" r:id="rId3"/>
    <p:sldLayoutId id="2147484847" r:id="rId4"/>
    <p:sldLayoutId id="2147484848" r:id="rId5"/>
    <p:sldLayoutId id="2147484849" r:id="rId6"/>
    <p:sldLayoutId id="2147484850" r:id="rId7"/>
    <p:sldLayoutId id="2147484851" r:id="rId8"/>
    <p:sldLayoutId id="2147484852" r:id="rId9"/>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ＭＳ Ｐゴシック" charset="0"/>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cs typeface="ＭＳ Ｐゴシック" charset="0"/>
        </a:defRPr>
      </a:lvl5pPr>
      <a:lvl6pPr marL="4572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6pPr>
      <a:lvl7pPr marL="9144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7pPr>
      <a:lvl8pPr marL="13716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8pPr>
      <a:lvl9pPr marL="1828800" algn="l" defTabSz="685800" rtl="0" fontAlgn="base">
        <a:lnSpc>
          <a:spcPct val="90000"/>
        </a:lnSpc>
        <a:spcBef>
          <a:spcPct val="0"/>
        </a:spcBef>
        <a:spcAft>
          <a:spcPct val="0"/>
        </a:spcAft>
        <a:defRPr sz="3300">
          <a:solidFill>
            <a:schemeClr val="tx1"/>
          </a:solidFill>
          <a:latin typeface="Calibri Light" charset="0"/>
          <a:ea typeface="ＭＳ Ｐゴシック" charset="0"/>
          <a:cs typeface="ＭＳ Ｐゴシック"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ＭＳ Ｐゴシック"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0" y="1371600"/>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dirty="0">
                <a:solidFill>
                  <a:srgbClr val="FF0000"/>
                </a:solidFill>
                <a:effectLst>
                  <a:outerShdw blurRad="38100" dist="38100" dir="2700000" algn="tl">
                    <a:srgbClr val="C0C0C0"/>
                  </a:outerShdw>
                </a:effectLst>
                <a:ea typeface="ＭＳ Ｐゴシック" charset="-128"/>
              </a:rPr>
              <a:t>Chapter 1</a:t>
            </a:r>
          </a:p>
        </p:txBody>
      </p:sp>
      <p:sp>
        <p:nvSpPr>
          <p:cNvPr id="10" name="Title 3"/>
          <p:cNvSpPr>
            <a:spLocks noGrp="1"/>
          </p:cNvSpPr>
          <p:nvPr>
            <p:ph type="title"/>
          </p:nvPr>
        </p:nvSpPr>
        <p:spPr>
          <a:xfrm>
            <a:off x="441710" y="2149642"/>
            <a:ext cx="8229600" cy="1384300"/>
          </a:xfrm>
        </p:spPr>
        <p:txBody>
          <a:bodyPr/>
          <a:lstStyle/>
          <a:p>
            <a:pPr algn="ctr" eaLnBrk="1" hangingPunct="1">
              <a:buFont typeface="Arial" charset="0"/>
              <a:buNone/>
              <a:defRPr/>
            </a:pPr>
            <a:r>
              <a:rPr lang="en-US" altLang="en-US" sz="4800" b="1" dirty="0">
                <a:solidFill>
                  <a:srgbClr val="FF0000"/>
                </a:solidFill>
                <a:effectLst>
                  <a:outerShdw blurRad="38100" dist="38100" dir="2700000" algn="tl">
                    <a:srgbClr val="C0C0C0"/>
                  </a:outerShdw>
                </a:effectLst>
                <a:latin typeface="+mn-lt"/>
                <a:ea typeface="ＭＳ Ｐゴシック" charset="-128"/>
              </a:rPr>
              <a:t>The Corporation and Its Stakeholders</a:t>
            </a:r>
          </a:p>
        </p:txBody>
      </p:sp>
      <p:pic>
        <p:nvPicPr>
          <p:cNvPr id="1331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83025"/>
            <a:ext cx="3657600"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p:cNvSpPr>
            <a:spLocks noGrp="1"/>
          </p:cNvSpPr>
          <p:nvPr>
            <p:ph type="body" sz="quarter" idx="11"/>
          </p:nvPr>
        </p:nvSpPr>
        <p:spPr>
          <a:xfrm>
            <a:off x="152400" y="6477000"/>
            <a:ext cx="8839200" cy="381000"/>
          </a:xfrm>
        </p:spPr>
        <p:txBody>
          <a:bodyPr/>
          <a:lstStyle/>
          <a:p>
            <a:r>
              <a:rPr lang="en-US" altLang="en-US" sz="900" dirty="0">
                <a:solidFill>
                  <a:srgbClr val="125F9A"/>
                </a:solidFill>
                <a:effectLst/>
                <a:latin typeface="Calibri" charset="0"/>
              </a:rPr>
              <a:t>Copyright ©2020 McGraw-Hill Education. All rights reserved. Authorized only for instructor use in the classroom.  No reproduction or distribution without the prior written consent of McGraw-Hill Education.</a:t>
            </a:r>
            <a:endParaRPr lang="en-US" altLang="en-US" sz="900" i="1" dirty="0">
              <a:solidFill>
                <a:srgbClr val="125F9A"/>
              </a:solidFill>
              <a:effectLst/>
              <a:latin typeface="Calibri"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344556"/>
            <a:ext cx="8229600" cy="781401"/>
          </a:xfrm>
        </p:spPr>
        <p:txBody>
          <a:bodyPr/>
          <a:lstStyle/>
          <a:p>
            <a:pPr algn="ctr"/>
            <a:r>
              <a:rPr lang="en-US" sz="3400" b="1" dirty="0">
                <a:solidFill>
                  <a:srgbClr val="125F9A"/>
                </a:solidFill>
                <a:latin typeface="+mn-lt"/>
                <a:ea typeface="MS PGothic" charset="0"/>
              </a:rPr>
              <a:t>Stakeholders </a:t>
            </a:r>
            <a:endParaRPr lang="en-GB" sz="3400" b="1" dirty="0">
              <a:solidFill>
                <a:srgbClr val="125F9A"/>
              </a:solidFill>
              <a:latin typeface="+mn-lt"/>
            </a:endParaRPr>
          </a:p>
        </p:txBody>
      </p:sp>
      <p:sp>
        <p:nvSpPr>
          <p:cNvPr id="24577" name="Rectangle 3"/>
          <p:cNvSpPr>
            <a:spLocks noGrp="1" noChangeArrowheads="1"/>
          </p:cNvSpPr>
          <p:nvPr>
            <p:ph type="body" sz="quarter" idx="10"/>
          </p:nvPr>
        </p:nvSpPr>
        <p:spPr bwMode="auto">
          <a:xfrm>
            <a:off x="838200" y="1447800"/>
            <a:ext cx="7162800" cy="3810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Aft>
                <a:spcPts val="600"/>
              </a:spcAft>
              <a:buNone/>
              <a:defRPr/>
            </a:pPr>
            <a:r>
              <a:rPr lang="en-US" altLang="en-US" b="1" dirty="0">
                <a:ea typeface="MS PGothic" charset="-128"/>
              </a:rPr>
              <a:t>Stakeholders</a:t>
            </a:r>
            <a:r>
              <a:rPr lang="en-US" altLang="en-US" dirty="0">
                <a:ea typeface="MS PGothic" charset="-128"/>
              </a:rPr>
              <a:t> are persons or groups that affect, or are affected by, a firm’s decisions, policies, and operations.</a:t>
            </a:r>
          </a:p>
          <a:p>
            <a:pPr marL="0" indent="0" eaLnBrk="1" hangingPunct="1">
              <a:spcAft>
                <a:spcPts val="600"/>
              </a:spcAft>
              <a:buNone/>
              <a:defRPr/>
            </a:pPr>
            <a:r>
              <a:rPr lang="en-US" altLang="en-US" dirty="0">
                <a:ea typeface="MS PGothic" charset="-128"/>
              </a:rPr>
              <a:t>A </a:t>
            </a:r>
            <a:r>
              <a:rPr lang="en-US" altLang="en-US" b="1" dirty="0">
                <a:ea typeface="MS PGothic" charset="-128"/>
              </a:rPr>
              <a:t>stake</a:t>
            </a:r>
            <a:r>
              <a:rPr lang="en-US" altLang="en-US" dirty="0">
                <a:ea typeface="MS PGothic" charset="-128"/>
              </a:rPr>
              <a:t> is an interest in–or claim on–a business.</a:t>
            </a:r>
          </a:p>
          <a:p>
            <a:pPr marL="0" indent="0" eaLnBrk="1" hangingPunct="1">
              <a:spcAft>
                <a:spcPts val="600"/>
              </a:spcAft>
              <a:buNone/>
              <a:defRPr/>
            </a:pPr>
            <a:r>
              <a:rPr lang="en-US" altLang="en-US" dirty="0">
                <a:ea typeface="MS PGothic" charset="-128"/>
              </a:rPr>
              <a:t>Stakeholder is NOT the same as stockholder (or shareholder).</a:t>
            </a:r>
          </a:p>
          <a:p>
            <a:pPr marL="0" indent="0" eaLnBrk="1" hangingPunct="1">
              <a:spcAft>
                <a:spcPts val="600"/>
              </a:spcAft>
              <a:buNone/>
              <a:defRPr/>
            </a:pPr>
            <a:r>
              <a:rPr lang="en-US" altLang="en-US" dirty="0">
                <a:ea typeface="MS PGothic" charset="-128"/>
              </a:rPr>
              <a:t>Shareholders are just one of several kinds of stakeholders.</a:t>
            </a:r>
          </a:p>
        </p:txBody>
      </p:sp>
      <p:pic>
        <p:nvPicPr>
          <p:cNvPr id="2458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62725" y="4691062"/>
            <a:ext cx="2428875" cy="163353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3"/>
          <p:cNvSpPr>
            <a:spLocks noGrp="1"/>
          </p:cNvSpPr>
          <p:nvPr>
            <p:ph type="title"/>
          </p:nvPr>
        </p:nvSpPr>
        <p:spPr>
          <a:xfrm>
            <a:off x="127467" y="53788"/>
            <a:ext cx="8911478" cy="911449"/>
          </a:xfrm>
        </p:spPr>
        <p:txBody>
          <a:bodyPr/>
          <a:lstStyle/>
          <a:p>
            <a:pPr algn="ctr" eaLnBrk="1" fontAlgn="auto" hangingPunct="1">
              <a:spcAft>
                <a:spcPts val="0"/>
              </a:spcAft>
              <a:buFont typeface="Arial"/>
              <a:buNone/>
              <a:defRPr/>
            </a:pPr>
            <a:r>
              <a:rPr lang="en-US" sz="3400" b="1" dirty="0">
                <a:solidFill>
                  <a:srgbClr val="125F9A"/>
                </a:solidFill>
                <a:latin typeface="+mn-lt"/>
                <a:ea typeface="MS PGothic" charset="0"/>
              </a:rPr>
              <a:t>Internal stakeholders are employed by the firm - external stakeholders are not</a:t>
            </a:r>
          </a:p>
        </p:txBody>
      </p:sp>
      <p:sp>
        <p:nvSpPr>
          <p:cNvPr id="35" name="Content Placeholder 34"/>
          <p:cNvSpPr>
            <a:spLocks noGrp="1"/>
          </p:cNvSpPr>
          <p:nvPr>
            <p:ph sz="quarter" idx="21"/>
          </p:nvPr>
        </p:nvSpPr>
        <p:spPr>
          <a:xfrm>
            <a:off x="830356" y="4987354"/>
            <a:ext cx="3499597" cy="1155932"/>
          </a:xfrm>
        </p:spPr>
        <p:txBody>
          <a:bodyPr/>
          <a:lstStyle/>
          <a:p>
            <a:pPr algn="ctr" eaLnBrk="1" hangingPunct="1">
              <a:lnSpc>
                <a:spcPct val="100000"/>
              </a:lnSpc>
              <a:spcBef>
                <a:spcPts val="0"/>
              </a:spcBef>
              <a:defRPr/>
            </a:pPr>
            <a:r>
              <a:rPr lang="en-US" altLang="en-US" sz="2000" b="1" dirty="0">
                <a:latin typeface="Calibri" charset="0"/>
              </a:rPr>
              <a:t>Internal stakeholders</a:t>
            </a:r>
          </a:p>
          <a:p>
            <a:pPr eaLnBrk="1" hangingPunct="1">
              <a:lnSpc>
                <a:spcPct val="100000"/>
              </a:lnSpc>
              <a:spcBef>
                <a:spcPts val="0"/>
              </a:spcBef>
              <a:defRPr/>
            </a:pPr>
            <a:r>
              <a:rPr lang="en-US" altLang="en-US" sz="1800" dirty="0">
                <a:latin typeface="Calibri" charset="0"/>
              </a:rPr>
              <a:t>work “inside” the firm and contribute their effort and skill to everyday operations.</a:t>
            </a:r>
          </a:p>
        </p:txBody>
      </p:sp>
      <p:sp>
        <p:nvSpPr>
          <p:cNvPr id="5" name="Content Placeholder 4"/>
          <p:cNvSpPr>
            <a:spLocks noGrp="1"/>
          </p:cNvSpPr>
          <p:nvPr>
            <p:ph sz="quarter" idx="13"/>
          </p:nvPr>
        </p:nvSpPr>
        <p:spPr>
          <a:xfrm>
            <a:off x="2726225" y="3147344"/>
            <a:ext cx="1325822" cy="371303"/>
          </a:xfrm>
          <a:noFill/>
        </p:spPr>
        <p:txBody>
          <a:bodyPr/>
          <a:lstStyle/>
          <a:p>
            <a:pPr algn="ctr"/>
            <a:r>
              <a:rPr lang="en-US" sz="1800" dirty="0"/>
              <a:t>Company</a:t>
            </a:r>
          </a:p>
        </p:txBody>
      </p:sp>
      <p:sp>
        <p:nvSpPr>
          <p:cNvPr id="4" name="Content Placeholder 3"/>
          <p:cNvSpPr>
            <a:spLocks noGrp="1"/>
          </p:cNvSpPr>
          <p:nvPr>
            <p:ph sz="quarter" idx="12"/>
          </p:nvPr>
        </p:nvSpPr>
        <p:spPr>
          <a:xfrm>
            <a:off x="1732857" y="1950644"/>
            <a:ext cx="1274802" cy="359879"/>
          </a:xfrm>
        </p:spPr>
        <p:txBody>
          <a:bodyPr/>
          <a:lstStyle/>
          <a:p>
            <a:pPr algn="ctr"/>
            <a:r>
              <a:rPr lang="en-US" sz="1800" dirty="0"/>
              <a:t>Employees</a:t>
            </a:r>
          </a:p>
        </p:txBody>
      </p:sp>
      <p:sp>
        <p:nvSpPr>
          <p:cNvPr id="11" name="Content Placeholder 10"/>
          <p:cNvSpPr>
            <a:spLocks noGrp="1"/>
          </p:cNvSpPr>
          <p:nvPr>
            <p:ph sz="quarter" idx="14"/>
          </p:nvPr>
        </p:nvSpPr>
        <p:spPr>
          <a:xfrm>
            <a:off x="1178538" y="3875214"/>
            <a:ext cx="1143321" cy="329233"/>
          </a:xfrm>
        </p:spPr>
        <p:txBody>
          <a:bodyPr/>
          <a:lstStyle/>
          <a:p>
            <a:pPr algn="ctr">
              <a:defRPr/>
            </a:pPr>
            <a:r>
              <a:rPr lang="en-US" sz="1800" dirty="0"/>
              <a:t>Managers</a:t>
            </a:r>
          </a:p>
        </p:txBody>
      </p:sp>
      <p:sp>
        <p:nvSpPr>
          <p:cNvPr id="36" name="Content Placeholder 35"/>
          <p:cNvSpPr>
            <a:spLocks noGrp="1"/>
          </p:cNvSpPr>
          <p:nvPr>
            <p:ph sz="quarter" idx="22"/>
          </p:nvPr>
        </p:nvSpPr>
        <p:spPr>
          <a:xfrm>
            <a:off x="4723272" y="4988859"/>
            <a:ext cx="3734928" cy="925195"/>
          </a:xfrm>
        </p:spPr>
        <p:txBody>
          <a:bodyPr/>
          <a:lstStyle/>
          <a:p>
            <a:pPr algn="ctr" eaLnBrk="1" hangingPunct="1">
              <a:lnSpc>
                <a:spcPct val="100000"/>
              </a:lnSpc>
              <a:spcBef>
                <a:spcPts val="0"/>
              </a:spcBef>
              <a:defRPr/>
            </a:pPr>
            <a:r>
              <a:rPr lang="en-US" altLang="en-US" sz="2000" b="1" dirty="0">
                <a:latin typeface="Calibri" panose="020F0502020204030204" pitchFamily="34" charset="0"/>
              </a:rPr>
              <a:t>External stakeholders</a:t>
            </a:r>
          </a:p>
          <a:p>
            <a:pPr eaLnBrk="1" hangingPunct="1">
              <a:lnSpc>
                <a:spcPct val="100000"/>
              </a:lnSpc>
              <a:spcBef>
                <a:spcPts val="0"/>
              </a:spcBef>
              <a:defRPr/>
            </a:pPr>
            <a:r>
              <a:rPr lang="en-US" altLang="en-US" sz="1800" dirty="0">
                <a:latin typeface="Calibri" panose="020F0502020204030204" pitchFamily="34" charset="0"/>
              </a:rPr>
              <a:t>may have important transactions with the firm, but are not on its payroll.</a:t>
            </a:r>
          </a:p>
        </p:txBody>
      </p:sp>
      <p:sp>
        <p:nvSpPr>
          <p:cNvPr id="21" name="Content Placeholder 20"/>
          <p:cNvSpPr>
            <a:spLocks noGrp="1"/>
          </p:cNvSpPr>
          <p:nvPr>
            <p:ph sz="quarter" idx="15"/>
          </p:nvPr>
        </p:nvSpPr>
        <p:spPr>
          <a:xfrm>
            <a:off x="5078506" y="1907180"/>
            <a:ext cx="1194266" cy="349486"/>
          </a:xfrm>
        </p:spPr>
        <p:txBody>
          <a:bodyPr/>
          <a:lstStyle/>
          <a:p>
            <a:pPr algn="ctr"/>
            <a:r>
              <a:rPr lang="en-US" sz="1800" dirty="0"/>
              <a:t>Suppliers</a:t>
            </a:r>
          </a:p>
        </p:txBody>
      </p:sp>
      <p:sp>
        <p:nvSpPr>
          <p:cNvPr id="29" name="Content Placeholder 28"/>
          <p:cNvSpPr>
            <a:spLocks noGrp="1"/>
          </p:cNvSpPr>
          <p:nvPr>
            <p:ph sz="quarter" idx="16"/>
          </p:nvPr>
        </p:nvSpPr>
        <p:spPr>
          <a:xfrm>
            <a:off x="5468422" y="2416791"/>
            <a:ext cx="1098225" cy="299515"/>
          </a:xfrm>
        </p:spPr>
        <p:txBody>
          <a:bodyPr/>
          <a:lstStyle/>
          <a:p>
            <a:pPr algn="ctr"/>
            <a:r>
              <a:rPr lang="en-US" sz="1800" dirty="0"/>
              <a:t>Society</a:t>
            </a:r>
          </a:p>
        </p:txBody>
      </p:sp>
      <p:sp>
        <p:nvSpPr>
          <p:cNvPr id="31" name="Content Placeholder 30"/>
          <p:cNvSpPr>
            <a:spLocks noGrp="1"/>
          </p:cNvSpPr>
          <p:nvPr>
            <p:ph sz="quarter" idx="17"/>
          </p:nvPr>
        </p:nvSpPr>
        <p:spPr>
          <a:xfrm>
            <a:off x="5709604" y="2882153"/>
            <a:ext cx="1420492" cy="290274"/>
          </a:xfrm>
        </p:spPr>
        <p:txBody>
          <a:bodyPr/>
          <a:lstStyle/>
          <a:p>
            <a:pPr algn="ctr"/>
            <a:r>
              <a:rPr lang="en-US" sz="1800" dirty="0"/>
              <a:t>Government</a:t>
            </a:r>
          </a:p>
        </p:txBody>
      </p:sp>
      <p:sp>
        <p:nvSpPr>
          <p:cNvPr id="32" name="Content Placeholder 31"/>
          <p:cNvSpPr>
            <a:spLocks noGrp="1"/>
          </p:cNvSpPr>
          <p:nvPr>
            <p:ph sz="quarter" idx="18"/>
          </p:nvPr>
        </p:nvSpPr>
        <p:spPr>
          <a:xfrm>
            <a:off x="6379773" y="3330868"/>
            <a:ext cx="1101274" cy="272944"/>
          </a:xfrm>
        </p:spPr>
        <p:txBody>
          <a:bodyPr/>
          <a:lstStyle/>
          <a:p>
            <a:pPr algn="ctr"/>
            <a:r>
              <a:rPr lang="en-US" sz="1800" dirty="0"/>
              <a:t>Creditors</a:t>
            </a:r>
          </a:p>
        </p:txBody>
      </p:sp>
      <p:sp>
        <p:nvSpPr>
          <p:cNvPr id="33" name="Content Placeholder 32"/>
          <p:cNvSpPr>
            <a:spLocks noGrp="1"/>
          </p:cNvSpPr>
          <p:nvPr>
            <p:ph sz="quarter" idx="19"/>
          </p:nvPr>
        </p:nvSpPr>
        <p:spPr>
          <a:xfrm>
            <a:off x="5599225" y="3783094"/>
            <a:ext cx="1412651" cy="282400"/>
          </a:xfrm>
        </p:spPr>
        <p:txBody>
          <a:bodyPr/>
          <a:lstStyle/>
          <a:p>
            <a:pPr algn="ctr"/>
            <a:r>
              <a:rPr lang="en-US" sz="1800" dirty="0"/>
              <a:t>Shareholders</a:t>
            </a:r>
          </a:p>
        </p:txBody>
      </p:sp>
      <p:sp>
        <p:nvSpPr>
          <p:cNvPr id="34" name="Content Placeholder 33"/>
          <p:cNvSpPr>
            <a:spLocks noGrp="1"/>
          </p:cNvSpPr>
          <p:nvPr>
            <p:ph sz="quarter" idx="20"/>
          </p:nvPr>
        </p:nvSpPr>
        <p:spPr>
          <a:xfrm>
            <a:off x="5075542" y="4379259"/>
            <a:ext cx="1186305" cy="308590"/>
          </a:xfrm>
        </p:spPr>
        <p:txBody>
          <a:bodyPr/>
          <a:lstStyle/>
          <a:p>
            <a:pPr algn="ctr"/>
            <a:r>
              <a:rPr lang="en-US" sz="1800" dirty="0"/>
              <a:t>Customers</a:t>
            </a:r>
          </a:p>
        </p:txBody>
      </p:sp>
    </p:spTree>
    <p:extLst>
      <p:ext uri="{BB962C8B-B14F-4D97-AF65-F5344CB8AC3E}">
        <p14:creationId xmlns:p14="http://schemas.microsoft.com/office/powerpoint/2010/main" val="4133106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34120"/>
            <a:ext cx="8229600" cy="587078"/>
          </a:xfrm>
        </p:spPr>
        <p:txBody>
          <a:bodyPr/>
          <a:lstStyle/>
          <a:p>
            <a:pPr algn="ctr" eaLnBrk="1" hangingPunct="1"/>
            <a:r>
              <a:rPr lang="en-US" altLang="en-US" sz="3200" b="1" dirty="0">
                <a:solidFill>
                  <a:srgbClr val="125F9A"/>
                </a:solidFill>
                <a:latin typeface="+mn-lt"/>
              </a:rPr>
              <a:t>A Firm and Its Stakeholders</a:t>
            </a:r>
            <a:endParaRPr lang="en-US" altLang="en-US" sz="2400" b="1" dirty="0">
              <a:solidFill>
                <a:srgbClr val="125F9A"/>
              </a:solidFill>
              <a:latin typeface="+mn-lt"/>
            </a:endParaRPr>
          </a:p>
        </p:txBody>
      </p:sp>
      <p:sp>
        <p:nvSpPr>
          <p:cNvPr id="3" name="Content Placeholder 2"/>
          <p:cNvSpPr>
            <a:spLocks noGrp="1"/>
          </p:cNvSpPr>
          <p:nvPr>
            <p:ph sz="quarter" idx="12"/>
          </p:nvPr>
        </p:nvSpPr>
        <p:spPr>
          <a:xfrm>
            <a:off x="7133898" y="1127234"/>
            <a:ext cx="1439541" cy="348250"/>
          </a:xfrm>
        </p:spPr>
        <p:txBody>
          <a:bodyPr/>
          <a:lstStyle/>
          <a:p>
            <a:r>
              <a:rPr lang="en-US" altLang="en-US" sz="2000" dirty="0">
                <a:latin typeface="Arial" panose="020B0604020202020204" pitchFamily="34" charset="0"/>
              </a:rPr>
              <a:t>Figure 1.2</a:t>
            </a:r>
          </a:p>
        </p:txBody>
      </p:sp>
      <p:sp>
        <p:nvSpPr>
          <p:cNvPr id="4" name="Content Placeholder 3"/>
          <p:cNvSpPr>
            <a:spLocks noGrp="1"/>
          </p:cNvSpPr>
          <p:nvPr>
            <p:ph sz="quarter" idx="13"/>
          </p:nvPr>
        </p:nvSpPr>
        <p:spPr>
          <a:xfrm>
            <a:off x="1857392" y="1423992"/>
            <a:ext cx="5534008" cy="226136"/>
          </a:xfrm>
        </p:spPr>
        <p:txBody>
          <a:bodyPr/>
          <a:lstStyle/>
          <a:p>
            <a:pPr algn="ct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sp>
        <p:nvSpPr>
          <p:cNvPr id="6" name="TextBox 5"/>
          <p:cNvSpPr txBox="1"/>
          <p:nvPr/>
        </p:nvSpPr>
        <p:spPr>
          <a:xfrm>
            <a:off x="6629400" y="6248400"/>
            <a:ext cx="2362200" cy="215444"/>
          </a:xfrm>
          <a:prstGeom prst="rect">
            <a:avLst/>
          </a:prstGeom>
          <a:noFill/>
        </p:spPr>
        <p:txBody>
          <a:bodyPr wrap="square" rtlCol="0">
            <a:spAutoFit/>
          </a:bodyPr>
          <a:lstStyle/>
          <a:p>
            <a:r>
              <a:rPr lang="en-US" sz="800" dirty="0">
                <a:hlinkClick r:id="" action="ppaction://noaction"/>
              </a:rPr>
              <a:t>Access the text alternative for these images.</a:t>
            </a:r>
            <a:endParaRPr lang="en-US" sz="800" dirty="0"/>
          </a:p>
        </p:txBody>
      </p:sp>
      <p:pic>
        <p:nvPicPr>
          <p:cNvPr id="2" name="Picture 1" descr="This image illustrates a firm and its stakeholder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3457" y="1752600"/>
            <a:ext cx="6066543" cy="4495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title"/>
          </p:nvPr>
        </p:nvSpPr>
        <p:spPr>
          <a:xfrm>
            <a:off x="1460612" y="44116"/>
            <a:ext cx="6183021" cy="945495"/>
          </a:xfrm>
        </p:spPr>
        <p:txBody>
          <a:bodyPr/>
          <a:lstStyle/>
          <a:p>
            <a:pPr algn="ctr"/>
            <a:r>
              <a:rPr lang="en-US" sz="3400" b="1" dirty="0">
                <a:solidFill>
                  <a:srgbClr val="125F9A"/>
                </a:solidFill>
                <a:latin typeface="+mn-lt"/>
                <a:ea typeface="MS PGothic" charset="0"/>
              </a:rPr>
              <a:t>Two Kinds of Stakeholders: Market and Nonmarket </a:t>
            </a:r>
            <a:endParaRPr lang="en-GB" sz="3400" b="1" dirty="0">
              <a:solidFill>
                <a:srgbClr val="125F9A"/>
              </a:solidFill>
              <a:latin typeface="+mn-lt"/>
            </a:endParaRPr>
          </a:p>
        </p:txBody>
      </p:sp>
      <p:sp>
        <p:nvSpPr>
          <p:cNvPr id="6" name="Content Placeholder 5"/>
          <p:cNvSpPr>
            <a:spLocks noGrp="1"/>
          </p:cNvSpPr>
          <p:nvPr>
            <p:ph sz="quarter" idx="12"/>
          </p:nvPr>
        </p:nvSpPr>
        <p:spPr>
          <a:xfrm>
            <a:off x="476250" y="1375610"/>
            <a:ext cx="6477000" cy="1936242"/>
          </a:xfrm>
        </p:spPr>
        <p:txBody>
          <a:bodyPr/>
          <a:lstStyle/>
          <a:p>
            <a:pPr eaLnBrk="1" hangingPunct="1">
              <a:buClr>
                <a:schemeClr val="accent1"/>
              </a:buClr>
              <a:defRPr/>
            </a:pPr>
            <a:r>
              <a:rPr lang="en-US" sz="2600" dirty="0">
                <a:solidFill>
                  <a:schemeClr val="tx2"/>
                </a:solidFill>
                <a:latin typeface="Calibri" charset="0"/>
                <a:ea typeface="MS PGothic" charset="-128"/>
                <a:cs typeface="Calibri" charset="0"/>
              </a:rPr>
              <a:t>Market stakeholders</a:t>
            </a:r>
          </a:p>
          <a:p>
            <a:pPr marL="396875" indent="-342900" eaLnBrk="1" hangingPunct="1">
              <a:lnSpc>
                <a:spcPct val="100000"/>
              </a:lnSpc>
              <a:spcBef>
                <a:spcPts val="0"/>
              </a:spcBef>
              <a:buClr>
                <a:schemeClr val="accent1"/>
              </a:buClr>
              <a:buFont typeface="Arial" panose="020B0604020202020204" pitchFamily="34" charset="0"/>
              <a:buChar char="•"/>
              <a:defRPr/>
            </a:pPr>
            <a:r>
              <a:rPr lang="en-US" sz="2000" dirty="0">
                <a:solidFill>
                  <a:schemeClr val="tx2"/>
                </a:solidFill>
                <a:ea typeface="MS PGothic" charset="0"/>
                <a:cs typeface="MS PGothic" charset="0"/>
              </a:rPr>
              <a:t>Shareholders, suppliers, employees, etc.</a:t>
            </a:r>
          </a:p>
          <a:p>
            <a:pPr marL="396875" indent="-342900" eaLnBrk="1" hangingPunct="1">
              <a:lnSpc>
                <a:spcPct val="100000"/>
              </a:lnSpc>
              <a:spcBef>
                <a:spcPts val="0"/>
              </a:spcBef>
              <a:buClr>
                <a:schemeClr val="accent1"/>
              </a:buClr>
              <a:buFont typeface="Arial" panose="020B0604020202020204" pitchFamily="34" charset="0"/>
              <a:buChar char="•"/>
              <a:defRPr/>
            </a:pPr>
            <a:r>
              <a:rPr lang="en-US" sz="2000" dirty="0">
                <a:solidFill>
                  <a:schemeClr val="tx2"/>
                </a:solidFill>
                <a:ea typeface="MS PGothic" charset="0"/>
                <a:cs typeface="MS PGothic" charset="0"/>
              </a:rPr>
              <a:t>They engage in economic transactions with the company as it carries out its primary purpose of providing society with goods and services.</a:t>
            </a:r>
          </a:p>
        </p:txBody>
      </p:sp>
      <p:pic>
        <p:nvPicPr>
          <p:cNvPr id="2560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53130" y="1321375"/>
            <a:ext cx="1373188" cy="171450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5602" name="Rectangle 3"/>
          <p:cNvSpPr>
            <a:spLocks noGrp="1" noChangeArrowheads="1"/>
          </p:cNvSpPr>
          <p:nvPr>
            <p:ph type="body" sz="quarter" idx="10"/>
          </p:nvPr>
        </p:nvSpPr>
        <p:spPr bwMode="auto">
          <a:xfrm>
            <a:off x="476250" y="3151351"/>
            <a:ext cx="6229350" cy="2514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defRPr/>
            </a:pPr>
            <a:r>
              <a:rPr lang="en-US" altLang="en-US" dirty="0">
                <a:ea typeface="MS PGothic" charset="-128"/>
              </a:rPr>
              <a:t>Nonmarket stakeholders</a:t>
            </a:r>
          </a:p>
          <a:p>
            <a:pPr marL="396875" indent="-342900" eaLnBrk="1" hangingPunct="1">
              <a:lnSpc>
                <a:spcPct val="100000"/>
              </a:lnSpc>
              <a:spcBef>
                <a:spcPts val="0"/>
              </a:spcBef>
              <a:buFont typeface="Arial" panose="020B0604020202020204" pitchFamily="34" charset="0"/>
              <a:buChar char="•"/>
              <a:defRPr/>
            </a:pPr>
            <a:r>
              <a:rPr lang="en-US" altLang="en-US" sz="2000" dirty="0">
                <a:latin typeface="+mn-lt"/>
                <a:ea typeface="MS PGothic" charset="0"/>
                <a:cs typeface="MS PGothic" charset="0"/>
              </a:rPr>
              <a:t>Community, government, business support groups, etc.</a:t>
            </a:r>
          </a:p>
          <a:p>
            <a:pPr marL="396875" indent="-342900" eaLnBrk="1" hangingPunct="1">
              <a:lnSpc>
                <a:spcPct val="100000"/>
              </a:lnSpc>
              <a:spcBef>
                <a:spcPts val="0"/>
              </a:spcBef>
              <a:buFont typeface="Arial" panose="020B0604020202020204" pitchFamily="34" charset="0"/>
              <a:buChar char="•"/>
              <a:defRPr/>
            </a:pPr>
            <a:r>
              <a:rPr lang="en-US" altLang="en-US" sz="2000" dirty="0">
                <a:latin typeface="+mn-lt"/>
                <a:ea typeface="MS PGothic" charset="0"/>
                <a:cs typeface="MS PGothic" charset="0"/>
              </a:rPr>
              <a:t>People or groups who—although they do not engage in direct economic exchange with the firm—are affected by or can affect its actions.</a:t>
            </a:r>
          </a:p>
          <a:p>
            <a:pPr marL="396875" indent="-342900" eaLnBrk="1" hangingPunct="1">
              <a:lnSpc>
                <a:spcPct val="100000"/>
              </a:lnSpc>
              <a:spcBef>
                <a:spcPts val="0"/>
              </a:spcBef>
              <a:buFont typeface="Arial" panose="020B0604020202020204" pitchFamily="34" charset="0"/>
              <a:buChar char="•"/>
              <a:defRPr/>
            </a:pPr>
            <a:endParaRPr lang="en-US" altLang="en-US" sz="2000" dirty="0">
              <a:latin typeface="+mn-lt"/>
              <a:ea typeface="MS PGothic" charset="0"/>
              <a:cs typeface="MS PGothic" charset="0"/>
            </a:endParaRPr>
          </a:p>
        </p:txBody>
      </p:sp>
      <p:sp>
        <p:nvSpPr>
          <p:cNvPr id="10" name="Content Placeholder 9"/>
          <p:cNvSpPr>
            <a:spLocks noGrp="1"/>
          </p:cNvSpPr>
          <p:nvPr>
            <p:ph sz="quarter" idx="15"/>
          </p:nvPr>
        </p:nvSpPr>
        <p:spPr>
          <a:xfrm>
            <a:off x="7258050" y="4991805"/>
            <a:ext cx="1201845" cy="283885"/>
          </a:xfrm>
        </p:spPr>
        <p:txBody>
          <a:bodyPr/>
          <a:lstStyle/>
          <a:p>
            <a:r>
              <a:rPr lang="en-US" altLang="en-US" sz="1400" dirty="0">
                <a:solidFill>
                  <a:schemeClr val="tx2"/>
                </a:solidFill>
                <a:latin typeface="Arial" panose="020B0604020202020204" pitchFamily="34" charset="0"/>
              </a:rPr>
              <a:t>Government</a:t>
            </a:r>
          </a:p>
        </p:txBody>
      </p:sp>
      <p:pic>
        <p:nvPicPr>
          <p:cNvPr id="25605"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53250" y="3886200"/>
            <a:ext cx="1657350" cy="1031875"/>
          </a:xfrm>
          <a:prstGeom prst="rect">
            <a:avLst/>
          </a:prstGeom>
          <a:noFill/>
          <a:ln w="28575">
            <a:solidFill>
              <a:srgbClr val="40B4E5"/>
            </a:solidFill>
            <a:miter lim="800000"/>
            <a:headEnd/>
            <a:tailEnd/>
          </a:ln>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7"/>
          </p:nvPr>
        </p:nvSpPr>
        <p:spPr>
          <a:xfrm>
            <a:off x="7257704" y="6263991"/>
            <a:ext cx="1268614" cy="243314"/>
          </a:xfrm>
        </p:spPr>
        <p:txBody>
          <a:bodyPr/>
          <a:lstStyle/>
          <a:p>
            <a:r>
              <a:rPr lang="en-US" altLang="en-US" sz="1400" dirty="0">
                <a:solidFill>
                  <a:schemeClr val="tx2"/>
                </a:solidFill>
                <a:latin typeface="Tahoma" panose="020B0604030504040204" pitchFamily="34" charset="0"/>
                <a:ea typeface="Tahoma" panose="020B0604030504040204" pitchFamily="34" charset="0"/>
                <a:cs typeface="Tahoma" panose="020B0604030504040204" pitchFamily="34" charset="0"/>
              </a:rPr>
              <a:t>Environment</a:t>
            </a:r>
          </a:p>
        </p:txBody>
      </p:sp>
      <p:pic>
        <p:nvPicPr>
          <p:cNvPr id="25613"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53250" y="5334000"/>
            <a:ext cx="1657350" cy="950913"/>
          </a:xfrm>
          <a:prstGeom prst="rect">
            <a:avLst/>
          </a:prstGeom>
          <a:noFill/>
          <a:ln w="28575">
            <a:solidFill>
              <a:srgbClr val="40B4E5"/>
            </a:solidFill>
            <a:miter lim="800000"/>
            <a:headEnd/>
            <a:tailEnd/>
          </a:ln>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A7AD9699-0551-4786-A126-4FCAC2C85B9A}"/>
              </a:ext>
            </a:extLst>
          </p:cNvPr>
          <p:cNvSpPr/>
          <p:nvPr/>
        </p:nvSpPr>
        <p:spPr>
          <a:xfrm>
            <a:off x="476250" y="5447862"/>
            <a:ext cx="6019800" cy="923330"/>
          </a:xfrm>
          <a:prstGeom prst="rect">
            <a:avLst/>
          </a:prstGeom>
        </p:spPr>
        <p:txBody>
          <a:bodyPr wrap="square">
            <a:spAutoFit/>
          </a:bodyPr>
          <a:lstStyle/>
          <a:p>
            <a:r>
              <a:rPr lang="en-US" altLang="en-US" b="1" dirty="0">
                <a:solidFill>
                  <a:schemeClr val="tx2"/>
                </a:solidFill>
              </a:rPr>
              <a:t>Stakeholder analysis </a:t>
            </a:r>
            <a:r>
              <a:rPr lang="en-US" altLang="en-US" dirty="0">
                <a:solidFill>
                  <a:schemeClr val="tx2"/>
                </a:solidFill>
              </a:rPr>
              <a:t>includes the identification of relevant stakeholders and an analysis of their interests and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81047"/>
            <a:ext cx="8229600" cy="859541"/>
          </a:xfrm>
        </p:spPr>
        <p:txBody>
          <a:bodyPr/>
          <a:lstStyle/>
          <a:p>
            <a:pPr algn="ctr" eaLnBrk="1" fontAlgn="auto" hangingPunct="1">
              <a:spcAft>
                <a:spcPts val="0"/>
              </a:spcAft>
              <a:buFont typeface="Arial"/>
              <a:buNone/>
              <a:defRPr/>
            </a:pPr>
            <a:r>
              <a:rPr lang="en-US" sz="3400" b="1" dirty="0">
                <a:solidFill>
                  <a:srgbClr val="125F9A"/>
                </a:solidFill>
                <a:latin typeface="+mn-lt"/>
                <a:ea typeface="MS PGothic" charset="0"/>
              </a:rPr>
              <a:t>Stakeholder Analysis Questions</a:t>
            </a:r>
          </a:p>
        </p:txBody>
      </p:sp>
      <p:sp>
        <p:nvSpPr>
          <p:cNvPr id="30722" name="Rectangle 3"/>
          <p:cNvSpPr>
            <a:spLocks noGrp="1" noChangeArrowheads="1"/>
          </p:cNvSpPr>
          <p:nvPr>
            <p:ph type="body" sz="quarter" idx="10"/>
          </p:nvPr>
        </p:nvSpPr>
        <p:spPr bwMode="auto">
          <a:xfrm>
            <a:off x="685800" y="2043113"/>
            <a:ext cx="49530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spcAft>
                <a:spcPts val="600"/>
              </a:spcAft>
              <a:buNone/>
            </a:pPr>
            <a:r>
              <a:rPr lang="en-US" sz="3600" b="1" dirty="0">
                <a:solidFill>
                  <a:srgbClr val="125F9A"/>
                </a:solidFill>
                <a:ea typeface="MS PGothic" charset="0"/>
              </a:rPr>
              <a:t>Q1. Who are the relevant stakeholders?</a:t>
            </a:r>
          </a:p>
          <a:p>
            <a:pPr marL="0" indent="0" eaLnBrk="1" hangingPunct="1">
              <a:lnSpc>
                <a:spcPct val="80000"/>
              </a:lnSpc>
              <a:spcAft>
                <a:spcPts val="600"/>
              </a:spcAft>
              <a:buNone/>
            </a:pPr>
            <a:endParaRPr lang="en-US" sz="3600" b="1" dirty="0">
              <a:solidFill>
                <a:srgbClr val="125F9A"/>
              </a:solidFill>
              <a:ea typeface="MS PGothic" charset="0"/>
            </a:endParaRPr>
          </a:p>
          <a:p>
            <a:pPr marL="0" indent="0" eaLnBrk="1" hangingPunct="1">
              <a:lnSpc>
                <a:spcPct val="80000"/>
              </a:lnSpc>
              <a:spcAft>
                <a:spcPts val="600"/>
              </a:spcAft>
              <a:buNone/>
            </a:pPr>
            <a:r>
              <a:rPr lang="en-US" altLang="en-US" sz="3600" b="1" dirty="0">
                <a:solidFill>
                  <a:srgbClr val="125F9A"/>
                </a:solidFill>
                <a:ea typeface="MS PGothic" charset="0"/>
              </a:rPr>
              <a:t>Q2. </a:t>
            </a:r>
            <a:r>
              <a:rPr lang="en-US" sz="3600" b="1" dirty="0">
                <a:solidFill>
                  <a:srgbClr val="125F9A"/>
                </a:solidFill>
                <a:ea typeface="MS PGothic" charset="0"/>
              </a:rPr>
              <a:t>What are the interests of each stakeholder?</a:t>
            </a:r>
            <a:endParaRPr lang="en-US" altLang="en-US" sz="3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6312" y="2362200"/>
            <a:ext cx="2761488" cy="22764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2080"/>
            <a:ext cx="8229600" cy="945495"/>
          </a:xfrm>
        </p:spPr>
        <p:txBody>
          <a:bodyPr/>
          <a:lstStyle/>
          <a:p>
            <a:pPr algn="ctr" eaLnBrk="1" fontAlgn="auto" hangingPunct="1">
              <a:spcAft>
                <a:spcPts val="0"/>
              </a:spcAft>
              <a:buFont typeface="Arial"/>
              <a:buNone/>
              <a:defRPr/>
            </a:pPr>
            <a:r>
              <a:rPr lang="en-US" sz="3400" b="1" dirty="0">
                <a:solidFill>
                  <a:srgbClr val="125F9A"/>
                </a:solidFill>
                <a:latin typeface="+mn-lt"/>
                <a:ea typeface="MS PGothic" charset="0"/>
              </a:rPr>
              <a:t>Stakeholder Analysis Questions</a:t>
            </a:r>
          </a:p>
        </p:txBody>
      </p:sp>
      <p:sp>
        <p:nvSpPr>
          <p:cNvPr id="32770" name="Rectangle 3"/>
          <p:cNvSpPr>
            <a:spLocks noGrp="1" noChangeArrowheads="1"/>
          </p:cNvSpPr>
          <p:nvPr>
            <p:ph type="body" sz="quarter" idx="10"/>
          </p:nvPr>
        </p:nvSpPr>
        <p:spPr bwMode="auto">
          <a:xfrm>
            <a:off x="838200" y="2009274"/>
            <a:ext cx="44196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70000"/>
              </a:lnSpc>
              <a:spcAft>
                <a:spcPts val="3000"/>
              </a:spcAft>
              <a:buNone/>
            </a:pPr>
            <a:r>
              <a:rPr lang="en-US" sz="3600" b="1" dirty="0">
                <a:solidFill>
                  <a:srgbClr val="125F9A"/>
                </a:solidFill>
                <a:ea typeface="MS PGothic" charset="0"/>
              </a:rPr>
              <a:t>Q3. What is the power of each stakeholder?</a:t>
            </a:r>
          </a:p>
          <a:p>
            <a:pPr marL="0" indent="0" eaLnBrk="1" hangingPunct="1">
              <a:lnSpc>
                <a:spcPct val="70000"/>
              </a:lnSpc>
              <a:spcAft>
                <a:spcPts val="3000"/>
              </a:spcAft>
              <a:buNone/>
            </a:pPr>
            <a:r>
              <a:rPr lang="en-US" sz="3600" b="1" dirty="0">
                <a:solidFill>
                  <a:srgbClr val="125F9A"/>
                </a:solidFill>
                <a:ea typeface="MS PGothic" charset="0"/>
              </a:rPr>
              <a:t>Q4. How are stakeholder coalitions likely to form?</a:t>
            </a:r>
            <a:endParaRPr lang="en-US" altLang="en-US" sz="3600" dirty="0"/>
          </a:p>
        </p:txBody>
      </p:sp>
      <p:pic>
        <p:nvPicPr>
          <p:cNvPr id="3277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438400"/>
            <a:ext cx="3581400" cy="23876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2468898-5A6E-4D55-85EC-308E785EE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p:cNvSpPr>
            <a:spLocks noGrp="1"/>
          </p:cNvSpPr>
          <p:nvPr>
            <p:ph type="title"/>
          </p:nvPr>
        </p:nvSpPr>
        <p:spPr>
          <a:xfrm>
            <a:off x="322326" y="411480"/>
            <a:ext cx="8401050" cy="1106424"/>
          </a:xfrm>
        </p:spPr>
        <p:txBody>
          <a:bodyPr vert="horz" lIns="91440" tIns="45720" rIns="91440" bIns="45720" rtlCol="0" anchor="ctr">
            <a:normAutofit/>
          </a:bodyPr>
          <a:lstStyle/>
          <a:p>
            <a:pPr defTabSz="914400" eaLnBrk="1" fontAlgn="auto" hangingPunct="1">
              <a:spcAft>
                <a:spcPts val="0"/>
              </a:spcAft>
              <a:defRPr/>
            </a:pPr>
            <a:r>
              <a:rPr lang="en-US" sz="3100" b="1" kern="1200" dirty="0">
                <a:solidFill>
                  <a:schemeClr val="tx1"/>
                </a:solidFill>
                <a:latin typeface="+mj-lt"/>
                <a:ea typeface="+mj-ea"/>
                <a:cs typeface="+mj-cs"/>
              </a:rPr>
              <a:t>Stakeholder Mapping</a:t>
            </a:r>
          </a:p>
        </p:txBody>
      </p:sp>
      <p:sp>
        <p:nvSpPr>
          <p:cNvPr id="73" name="Rectangle 72">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8458"/>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descr="The square figure illustrates the stakeholder map of SunCal's proposed development and is divided into four equal quadrants.">
            <a:extLst>
              <a:ext uri="{FF2B5EF4-FFF2-40B4-BE49-F238E27FC236}">
                <a16:creationId xmlns:a16="http://schemas.microsoft.com/office/drawing/2014/main" id="{5A81BAAA-23ED-4BAC-9609-8276FFC156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326" y="1966874"/>
            <a:ext cx="5026914" cy="4021531"/>
          </a:xfrm>
          <a:prstGeom prst="rect">
            <a:avLst/>
          </a:prstGeom>
        </p:spPr>
      </p:pic>
      <p:sp useBgFill="1">
        <p:nvSpPr>
          <p:cNvPr id="75" name="Rectangle 74">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7850" y="1721922"/>
            <a:ext cx="3163824" cy="4520560"/>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18" name="Rectangle 3"/>
          <p:cNvSpPr>
            <a:spLocks noGrp="1" noChangeArrowheads="1"/>
          </p:cNvSpPr>
          <p:nvPr>
            <p:ph type="body" sz="quarter" idx="10"/>
          </p:nvPr>
        </p:nvSpPr>
        <p:spPr bwMode="auto">
          <a:xfrm>
            <a:off x="5835840" y="1543849"/>
            <a:ext cx="2887536" cy="446227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p>
            <a:pPr marL="0" indent="-228600" defTabSz="914400" eaLnBrk="1" hangingPunct="1">
              <a:spcBef>
                <a:spcPct val="0"/>
              </a:spcBef>
              <a:spcAft>
                <a:spcPts val="600"/>
              </a:spcAft>
              <a:buFont typeface="Arial" panose="020B0604020202020204" pitchFamily="34" charset="0"/>
              <a:buChar char="•"/>
            </a:pPr>
            <a:r>
              <a:rPr lang="en-US" altLang="en-US" sz="2800" b="1" dirty="0">
                <a:solidFill>
                  <a:schemeClr val="tx1"/>
                </a:solidFill>
                <a:latin typeface="+mn-lt"/>
                <a:ea typeface="+mn-ea"/>
                <a:cs typeface="+mn-cs"/>
              </a:rPr>
              <a:t>Stakeholder map </a:t>
            </a:r>
            <a:r>
              <a:rPr lang="en-US" altLang="en-US" sz="2800" dirty="0">
                <a:solidFill>
                  <a:schemeClr val="tx1"/>
                </a:solidFill>
                <a:latin typeface="+mn-lt"/>
                <a:ea typeface="+mn-ea"/>
                <a:cs typeface="+mn-cs"/>
              </a:rPr>
              <a:t>– a visual representation of the relationships among stakeholder interests, power, and coalitions with respect to a particular issue.</a:t>
            </a:r>
          </a:p>
          <a:p>
            <a:pPr marL="0" indent="-228600" defTabSz="914400" eaLnBrk="1" hangingPunct="1">
              <a:spcBef>
                <a:spcPct val="0"/>
              </a:spcBef>
              <a:spcAft>
                <a:spcPts val="600"/>
              </a:spcAft>
              <a:buFont typeface="Arial" panose="020B0604020202020204" pitchFamily="34" charset="0"/>
              <a:buChar char="•"/>
            </a:pPr>
            <a:endParaRPr lang="en-US" altLang="en-US" sz="1600" dirty="0">
              <a:solidFill>
                <a:schemeClr val="tx1"/>
              </a:solidFill>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41158"/>
            <a:ext cx="8229600" cy="587078"/>
          </a:xfrm>
        </p:spPr>
        <p:txBody>
          <a:bodyPr/>
          <a:lstStyle/>
          <a:p>
            <a:pPr algn="ctr" eaLnBrk="1" fontAlgn="auto" hangingPunct="1">
              <a:spcAft>
                <a:spcPts val="0"/>
              </a:spcAft>
              <a:buFont typeface="Arial"/>
              <a:buNone/>
              <a:defRPr/>
            </a:pPr>
            <a:r>
              <a:rPr lang="en-US" sz="3400" b="1" dirty="0">
                <a:solidFill>
                  <a:srgbClr val="125F9A"/>
                </a:solidFill>
                <a:latin typeface="+mn-lt"/>
                <a:ea typeface="MS PGothic" charset="0"/>
              </a:rPr>
              <a:t>Stakeholder Salience</a:t>
            </a:r>
          </a:p>
        </p:txBody>
      </p:sp>
      <p:sp>
        <p:nvSpPr>
          <p:cNvPr id="34818" name="Rectangle 3"/>
          <p:cNvSpPr>
            <a:spLocks noGrp="1" noChangeArrowheads="1"/>
          </p:cNvSpPr>
          <p:nvPr>
            <p:ph type="body" sz="quarter" idx="10"/>
          </p:nvPr>
        </p:nvSpPr>
        <p:spPr bwMode="auto">
          <a:xfrm>
            <a:off x="762000" y="1676400"/>
            <a:ext cx="81534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100000"/>
              </a:lnSpc>
              <a:spcBef>
                <a:spcPct val="0"/>
              </a:spcBef>
              <a:spcAft>
                <a:spcPts val="600"/>
              </a:spcAft>
              <a:buNone/>
            </a:pPr>
            <a:r>
              <a:rPr lang="en-US" altLang="en-US" b="1" dirty="0">
                <a:latin typeface="Calibri" panose="020F0502020204030204" pitchFamily="34" charset="0"/>
                <a:ea typeface="MS PGothic" panose="020B0600070205080204" pitchFamily="34" charset="-128"/>
              </a:rPr>
              <a:t>Salient </a:t>
            </a:r>
            <a:r>
              <a:rPr lang="en-US" altLang="en-US" dirty="0">
                <a:latin typeface="Calibri" panose="020F0502020204030204" pitchFamily="34" charset="0"/>
                <a:ea typeface="MS PGothic" panose="020B0600070205080204" pitchFamily="34" charset="-128"/>
              </a:rPr>
              <a:t>– stands out from a background, is seen as important, or draws attention.</a:t>
            </a:r>
          </a:p>
          <a:p>
            <a:pPr marL="0" indent="0" eaLnBrk="1" hangingPunct="1">
              <a:lnSpc>
                <a:spcPct val="100000"/>
              </a:lnSpc>
              <a:spcBef>
                <a:spcPct val="0"/>
              </a:spcBef>
              <a:spcAft>
                <a:spcPts val="600"/>
              </a:spcAft>
              <a:buNone/>
            </a:pPr>
            <a:endParaRPr lang="en-US" altLang="en-US" dirty="0">
              <a:latin typeface="Calibri" panose="020F0502020204030204" pitchFamily="34" charset="0"/>
              <a:ea typeface="MS PGothic" panose="020B0600070205080204" pitchFamily="34" charset="-128"/>
            </a:endParaRPr>
          </a:p>
          <a:p>
            <a:pPr marL="0" indent="0" eaLnBrk="1" hangingPunct="1">
              <a:lnSpc>
                <a:spcPct val="100000"/>
              </a:lnSpc>
              <a:spcBef>
                <a:spcPct val="0"/>
              </a:spcBef>
              <a:spcAft>
                <a:spcPts val="600"/>
              </a:spcAft>
              <a:buNone/>
            </a:pPr>
            <a:r>
              <a:rPr lang="en-US" altLang="en-US" dirty="0">
                <a:latin typeface="Calibri" panose="020F0502020204030204" pitchFamily="34" charset="0"/>
                <a:ea typeface="MS PGothic" panose="020B0600070205080204" pitchFamily="34" charset="-128"/>
              </a:rPr>
              <a:t>Stakeholders stand out (i.e., are salient) to managers when they have power, legitimacy, and urgency.</a:t>
            </a:r>
          </a:p>
          <a:p>
            <a:pPr eaLnBrk="1" hangingPunct="1">
              <a:lnSpc>
                <a:spcPct val="100000"/>
              </a:lnSpc>
              <a:spcBef>
                <a:spcPct val="0"/>
              </a:spcBef>
              <a:buFont typeface="Arial" panose="020B0604020202020204" pitchFamily="34" charset="0"/>
              <a:buNone/>
            </a:pPr>
            <a:endParaRPr lang="en-US" altLang="en-US" dirty="0">
              <a:latin typeface="Calibri" panose="020F0502020204030204" pitchFamily="34" charset="0"/>
              <a:ea typeface="MS PGothic" panose="020B0600070205080204" pitchFamily="34" charset="-12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4205222"/>
            <a:ext cx="3009900" cy="2195578"/>
          </a:xfrm>
          <a:prstGeom prst="rect">
            <a:avLst/>
          </a:prstGeom>
        </p:spPr>
      </p:pic>
    </p:spTree>
    <p:extLst>
      <p:ext uri="{BB962C8B-B14F-4D97-AF65-F5344CB8AC3E}">
        <p14:creationId xmlns:p14="http://schemas.microsoft.com/office/powerpoint/2010/main" val="4172126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33420"/>
            <a:ext cx="8229600" cy="945495"/>
          </a:xfrm>
        </p:spPr>
        <p:txBody>
          <a:bodyPr/>
          <a:lstStyle/>
          <a:p>
            <a:pPr algn="ctr" eaLnBrk="1" hangingPunct="1"/>
            <a:r>
              <a:rPr lang="en-US" altLang="en-US" sz="3400" b="1" dirty="0">
                <a:solidFill>
                  <a:srgbClr val="125F9A"/>
                </a:solidFill>
                <a:latin typeface="+mn-lt"/>
              </a:rPr>
              <a:t>The Corporation’s </a:t>
            </a:r>
            <a:br>
              <a:rPr lang="en-US" altLang="en-US" sz="3400" b="1" dirty="0">
                <a:solidFill>
                  <a:srgbClr val="125F9A"/>
                </a:solidFill>
                <a:latin typeface="+mn-lt"/>
              </a:rPr>
            </a:br>
            <a:r>
              <a:rPr lang="en-US" altLang="en-US" sz="3400" b="1" dirty="0">
                <a:solidFill>
                  <a:srgbClr val="125F9A"/>
                </a:solidFill>
                <a:latin typeface="+mn-lt"/>
              </a:rPr>
              <a:t>Boundary-Spanning Departments</a:t>
            </a:r>
            <a:r>
              <a:rPr lang="en-US" altLang="en-US" sz="800" b="1" dirty="0">
                <a:solidFill>
                  <a:srgbClr val="125F9A"/>
                </a:solidFill>
                <a:latin typeface="+mn-lt"/>
              </a:rPr>
              <a:t>1</a:t>
            </a:r>
            <a:endParaRPr lang="en-US" altLang="en-US" sz="3400" b="1" dirty="0">
              <a:solidFill>
                <a:srgbClr val="125F9A"/>
              </a:solidFill>
              <a:latin typeface="+mn-lt"/>
            </a:endParaRPr>
          </a:p>
        </p:txBody>
      </p:sp>
      <p:sp>
        <p:nvSpPr>
          <p:cNvPr id="36866" name="Rectangle 3"/>
          <p:cNvSpPr>
            <a:spLocks noGrp="1" noChangeArrowheads="1"/>
          </p:cNvSpPr>
          <p:nvPr>
            <p:ph type="body" sz="quarter" idx="10"/>
          </p:nvPr>
        </p:nvSpPr>
        <p:spPr bwMode="auto">
          <a:xfrm>
            <a:off x="838200" y="1600200"/>
            <a:ext cx="7543800" cy="205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100000"/>
              </a:lnSpc>
              <a:spcBef>
                <a:spcPct val="0"/>
              </a:spcBef>
              <a:spcAft>
                <a:spcPts val="600"/>
              </a:spcAft>
              <a:buNone/>
            </a:pPr>
            <a:r>
              <a:rPr lang="en-US" altLang="en-US" b="1" dirty="0">
                <a:latin typeface="Calibri" panose="020F0502020204030204" pitchFamily="34" charset="0"/>
                <a:ea typeface="MS PGothic" panose="020B0600070205080204" pitchFamily="34" charset="-128"/>
              </a:rPr>
              <a:t>Boundary-spanning departments </a:t>
            </a:r>
            <a:r>
              <a:rPr lang="en-US" altLang="en-US" dirty="0">
                <a:latin typeface="Calibri" panose="020F0502020204030204" pitchFamily="34" charset="0"/>
                <a:ea typeface="MS PGothic" panose="020B0600070205080204" pitchFamily="34" charset="-128"/>
              </a:rPr>
              <a:t>(shown graphically in the following slide): departments or offices within an organization that reach across the dividing line that separates the company from groups and people in society.</a:t>
            </a:r>
          </a:p>
        </p:txBody>
      </p:sp>
      <p:pic>
        <p:nvPicPr>
          <p:cNvPr id="36868" name="Picture 1"/>
          <p:cNvPicPr>
            <a:picLocks noChangeAspect="1"/>
          </p:cNvPicPr>
          <p:nvPr/>
        </p:nvPicPr>
        <p:blipFill>
          <a:blip r:embed="rId3">
            <a:extLst>
              <a:ext uri="{28A0092B-C50C-407E-A947-70E740481C1C}">
                <a14:useLocalDpi xmlns:a14="http://schemas.microsoft.com/office/drawing/2010/main" val="0"/>
              </a:ext>
            </a:extLst>
          </a:blip>
          <a:srcRect t="23296" b="20441"/>
          <a:stretch>
            <a:fillRect/>
          </a:stretch>
        </p:blipFill>
        <p:spPr bwMode="auto">
          <a:xfrm>
            <a:off x="3124200" y="3500437"/>
            <a:ext cx="2819400" cy="1147763"/>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quarter" idx="12"/>
          </p:nvPr>
        </p:nvSpPr>
        <p:spPr>
          <a:xfrm>
            <a:off x="838200" y="4769056"/>
            <a:ext cx="7467600" cy="1202254"/>
          </a:xfrm>
        </p:spPr>
        <p:txBody>
          <a:bodyPr/>
          <a:lstStyle/>
          <a:p>
            <a:pPr eaLnBrk="1" hangingPunct="1">
              <a:lnSpc>
                <a:spcPct val="100000"/>
              </a:lnSpc>
              <a:spcBef>
                <a:spcPct val="0"/>
              </a:spcBef>
              <a:spcAft>
                <a:spcPts val="600"/>
              </a:spcAft>
              <a:buClr>
                <a:schemeClr val="accent1"/>
              </a:buClr>
            </a:pPr>
            <a:r>
              <a:rPr lang="en-US" altLang="en-US" sz="2600" dirty="0">
                <a:solidFill>
                  <a:schemeClr val="tx2"/>
                </a:solidFill>
                <a:latin typeface="Calibri" panose="020F0502020204030204" pitchFamily="34" charset="0"/>
                <a:cs typeface="Calibri" charset="0"/>
              </a:rPr>
              <a:t>Building positive and mutually beneficial relationships across organizational boundaries is a growing part of management’s role.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0" y="60158"/>
            <a:ext cx="9144000" cy="1040045"/>
          </a:xfrm>
        </p:spPr>
        <p:txBody>
          <a:bodyPr/>
          <a:lstStyle/>
          <a:p>
            <a:pPr algn="ctr" eaLnBrk="1" hangingPunct="1"/>
            <a:r>
              <a:rPr lang="en-US" altLang="en-US" sz="3400" b="1" dirty="0">
                <a:solidFill>
                  <a:srgbClr val="125F9A"/>
                </a:solidFill>
                <a:latin typeface="+mn-lt"/>
              </a:rPr>
              <a:t>The Corporation’s </a:t>
            </a:r>
            <a:br>
              <a:rPr lang="en-US" altLang="en-US" sz="3400" b="1" dirty="0">
                <a:solidFill>
                  <a:srgbClr val="125F9A"/>
                </a:solidFill>
                <a:latin typeface="+mn-lt"/>
              </a:rPr>
            </a:br>
            <a:r>
              <a:rPr lang="en-US" altLang="en-US" sz="3400" b="1" dirty="0">
                <a:solidFill>
                  <a:srgbClr val="125F9A"/>
                </a:solidFill>
                <a:latin typeface="+mn-lt"/>
              </a:rPr>
              <a:t>Boundary Spanning Departments</a:t>
            </a:r>
            <a:r>
              <a:rPr lang="en-US" altLang="en-US" sz="800" b="1" dirty="0">
                <a:solidFill>
                  <a:srgbClr val="125F9A"/>
                </a:solidFill>
                <a:latin typeface="+mn-lt"/>
                <a:ea typeface="MS PGothic" charset="0"/>
              </a:rPr>
              <a:t>2</a:t>
            </a:r>
            <a:endParaRPr lang="en-US" altLang="en-US" sz="3400" b="1" dirty="0">
              <a:solidFill>
                <a:srgbClr val="125F9A"/>
              </a:solidFill>
              <a:latin typeface="+mn-lt"/>
            </a:endParaRPr>
          </a:p>
        </p:txBody>
      </p:sp>
      <p:sp>
        <p:nvSpPr>
          <p:cNvPr id="3" name="Content Placeholder 2"/>
          <p:cNvSpPr>
            <a:spLocks noGrp="1"/>
          </p:cNvSpPr>
          <p:nvPr>
            <p:ph sz="quarter" idx="12"/>
          </p:nvPr>
        </p:nvSpPr>
        <p:spPr>
          <a:xfrm>
            <a:off x="7199133" y="1126958"/>
            <a:ext cx="1439541" cy="383075"/>
          </a:xfrm>
        </p:spPr>
        <p:txBody>
          <a:bodyPr/>
          <a:lstStyle/>
          <a:p>
            <a:pPr algn="ctr"/>
            <a:r>
              <a:rPr lang="en-US" sz="2000" dirty="0">
                <a:ea typeface="MS PGothic" charset="0"/>
                <a:cs typeface="MS PGothic" charset="0"/>
              </a:rPr>
              <a:t>Figure 1.5</a:t>
            </a:r>
          </a:p>
        </p:txBody>
      </p:sp>
      <p:sp>
        <p:nvSpPr>
          <p:cNvPr id="5" name="Content Placeholder 4"/>
          <p:cNvSpPr>
            <a:spLocks noGrp="1"/>
          </p:cNvSpPr>
          <p:nvPr>
            <p:ph sz="quarter" idx="13"/>
          </p:nvPr>
        </p:nvSpPr>
        <p:spPr>
          <a:xfrm>
            <a:off x="1552074" y="1355460"/>
            <a:ext cx="5030916" cy="248750"/>
          </a:xfrm>
        </p:spPr>
        <p:txBody>
          <a:bodyPr/>
          <a:lstStyle/>
          <a:p>
            <a:pPr algn="ct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2" name="Picture 1" descr="This illustration depicts the boundary spanning departments of a corporatio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960" y="914400"/>
            <a:ext cx="5672137" cy="5029200"/>
          </a:xfrm>
          <a:prstGeom prst="rect">
            <a:avLst/>
          </a:prstGeom>
        </p:spPr>
      </p:pic>
      <p:sp>
        <p:nvSpPr>
          <p:cNvPr id="7" name="TextBox 6">
            <a:hlinkClick r:id="" action="ppaction://noaction"/>
          </p:cNvPr>
          <p:cNvSpPr txBox="1"/>
          <p:nvPr/>
        </p:nvSpPr>
        <p:spPr>
          <a:xfrm>
            <a:off x="7162800" y="6248400"/>
            <a:ext cx="1828800" cy="338554"/>
          </a:xfrm>
          <a:prstGeom prst="rect">
            <a:avLst/>
          </a:prstGeom>
          <a:noFill/>
        </p:spPr>
        <p:txBody>
          <a:bodyPr wrap="square" rtlCol="0">
            <a:spAutoFit/>
          </a:bodyPr>
          <a:lstStyle/>
          <a:p>
            <a:r>
              <a:rPr lang="en-US" sz="800" dirty="0">
                <a:hlinkClick r:id="" action="ppaction://noaction"/>
              </a:rPr>
              <a:t>Access the text alternative for these images.</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457200" y="126302"/>
            <a:ext cx="8229600" cy="945495"/>
          </a:xfrm>
        </p:spPr>
        <p:txBody>
          <a:bodyPr/>
          <a:lstStyle/>
          <a:p>
            <a:pPr algn="ctr" eaLnBrk="1" hangingPunct="1"/>
            <a:r>
              <a:rPr lang="en-US" altLang="en-US" sz="3400" b="1" dirty="0">
                <a:solidFill>
                  <a:srgbClr val="125F9A"/>
                </a:solidFill>
                <a:latin typeface="+mn-lt"/>
              </a:rPr>
              <a:t>Business and society together form an interactive social system</a:t>
            </a:r>
            <a:r>
              <a:rPr lang="en-US" altLang="en-US" sz="800" b="1" dirty="0">
                <a:solidFill>
                  <a:srgbClr val="125F9A"/>
                </a:solidFill>
                <a:latin typeface="+mn-lt"/>
              </a:rPr>
              <a:t>1</a:t>
            </a:r>
            <a:endParaRPr lang="en-US" altLang="en-US" sz="3400" b="1" dirty="0">
              <a:solidFill>
                <a:srgbClr val="125F9A"/>
              </a:solidFill>
              <a:latin typeface="+mn-lt"/>
            </a:endParaRPr>
          </a:p>
        </p:txBody>
      </p:sp>
      <p:sp>
        <p:nvSpPr>
          <p:cNvPr id="5" name="Content Placeholder 4"/>
          <p:cNvSpPr>
            <a:spLocks noGrp="1"/>
          </p:cNvSpPr>
          <p:nvPr>
            <p:ph sz="quarter" idx="12"/>
          </p:nvPr>
        </p:nvSpPr>
        <p:spPr>
          <a:xfrm>
            <a:off x="544106" y="2095797"/>
            <a:ext cx="4504144" cy="2857203"/>
          </a:xfrm>
        </p:spPr>
        <p:txBody>
          <a:bodyPr/>
          <a:lstStyle/>
          <a:p>
            <a:pPr eaLnBrk="1" hangingPunct="1">
              <a:spcAft>
                <a:spcPts val="600"/>
              </a:spcAft>
              <a:buClr>
                <a:schemeClr val="accent1"/>
              </a:buClr>
            </a:pPr>
            <a:r>
              <a:rPr lang="en-US" altLang="en-US" sz="2600" b="1" dirty="0">
                <a:solidFill>
                  <a:schemeClr val="tx2"/>
                </a:solidFill>
                <a:latin typeface="Calibri" panose="020F0502020204030204" pitchFamily="34" charset="0"/>
              </a:rPr>
              <a:t>Business: </a:t>
            </a:r>
            <a:r>
              <a:rPr lang="en-US" altLang="en-US" sz="2600" dirty="0">
                <a:solidFill>
                  <a:schemeClr val="tx2"/>
                </a:solidFill>
                <a:latin typeface="Calibri" panose="020F0502020204030204" pitchFamily="34" charset="0"/>
              </a:rPr>
              <a:t>organizations engaged in making a product or providing a service for profit.</a:t>
            </a:r>
          </a:p>
          <a:p>
            <a:pPr eaLnBrk="1" hangingPunct="1">
              <a:spcAft>
                <a:spcPts val="600"/>
              </a:spcAft>
              <a:buClr>
                <a:schemeClr val="accent1"/>
              </a:buClr>
            </a:pPr>
            <a:r>
              <a:rPr lang="en-US" altLang="en-US" sz="2600" b="1" dirty="0">
                <a:solidFill>
                  <a:schemeClr val="tx2"/>
                </a:solidFill>
                <a:latin typeface="Calibri" panose="020F0502020204030204" pitchFamily="34" charset="0"/>
              </a:rPr>
              <a:t>Society: </a:t>
            </a:r>
            <a:r>
              <a:rPr lang="en-US" altLang="en-US" sz="2600" dirty="0">
                <a:solidFill>
                  <a:schemeClr val="tx2"/>
                </a:solidFill>
                <a:latin typeface="Calibri" panose="020F0502020204030204" pitchFamily="34" charset="0"/>
              </a:rPr>
              <a:t>Human beings and the social structures they collectively create.</a:t>
            </a:r>
          </a:p>
        </p:txBody>
      </p:sp>
      <p:pic>
        <p:nvPicPr>
          <p:cNvPr id="1638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905000"/>
            <a:ext cx="3801987" cy="2897187"/>
          </a:xfrm>
          <a:prstGeom prst="rect">
            <a:avLst/>
          </a:prstGeom>
          <a:solidFill>
            <a:schemeClr val="accent2"/>
          </a:solidFill>
          <a:ln w="28575">
            <a:solidFill>
              <a:schemeClr val="accent2"/>
            </a:solid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89284" y="56148"/>
            <a:ext cx="8229600" cy="945495"/>
          </a:xfrm>
        </p:spPr>
        <p:txBody>
          <a:bodyPr/>
          <a:lstStyle/>
          <a:p>
            <a:pPr algn="ctr" eaLnBrk="1" fontAlgn="auto" hangingPunct="1">
              <a:lnSpc>
                <a:spcPct val="100000"/>
              </a:lnSpc>
              <a:spcBef>
                <a:spcPts val="0"/>
              </a:spcBef>
              <a:spcAft>
                <a:spcPts val="0"/>
              </a:spcAft>
              <a:buFont typeface="Arial"/>
              <a:buNone/>
              <a:defRPr/>
            </a:pPr>
            <a:r>
              <a:rPr lang="en-US" sz="3400" b="1" dirty="0">
                <a:solidFill>
                  <a:srgbClr val="125F9A"/>
                </a:solidFill>
                <a:latin typeface="+mn-lt"/>
              </a:rPr>
              <a:t>Forces That Shape The Business</a:t>
            </a:r>
            <a:br>
              <a:rPr lang="en-US" sz="3400" b="1" dirty="0">
                <a:solidFill>
                  <a:srgbClr val="125F9A"/>
                </a:solidFill>
                <a:latin typeface="+mn-lt"/>
              </a:rPr>
            </a:br>
            <a:r>
              <a:rPr lang="en-US" sz="3400" b="1" dirty="0">
                <a:solidFill>
                  <a:srgbClr val="125F9A"/>
                </a:solidFill>
                <a:latin typeface="+mn-lt"/>
              </a:rPr>
              <a:t>And Society Relationship</a:t>
            </a:r>
          </a:p>
        </p:txBody>
      </p:sp>
      <p:sp>
        <p:nvSpPr>
          <p:cNvPr id="3" name="Content Placeholder 2"/>
          <p:cNvSpPr>
            <a:spLocks noGrp="1"/>
          </p:cNvSpPr>
          <p:nvPr>
            <p:ph sz="quarter" idx="12"/>
          </p:nvPr>
        </p:nvSpPr>
        <p:spPr>
          <a:xfrm>
            <a:off x="7239000" y="1126958"/>
            <a:ext cx="1308674" cy="316591"/>
          </a:xfrm>
        </p:spPr>
        <p:txBody>
          <a:bodyPr/>
          <a:lstStyle/>
          <a:p>
            <a:r>
              <a:rPr lang="en-US" sz="2000" dirty="0">
                <a:ea typeface="MS PGothic" charset="0"/>
                <a:cs typeface="MS PGothic" charset="0"/>
              </a:rPr>
              <a:t>Figure 1.6</a:t>
            </a:r>
          </a:p>
        </p:txBody>
      </p:sp>
      <p:pic>
        <p:nvPicPr>
          <p:cNvPr id="39941" name="Picture 1" descr="This illustration lists the forces that shape business and societal relationships. "/>
          <p:cNvPicPr>
            <a:picLocks noChangeAspect="1"/>
          </p:cNvPicPr>
          <p:nvPr/>
        </p:nvPicPr>
        <p:blipFill rotWithShape="1">
          <a:blip r:embed="rId3">
            <a:extLst>
              <a:ext uri="{28A0092B-C50C-407E-A947-70E740481C1C}">
                <a14:useLocalDpi xmlns:a14="http://schemas.microsoft.com/office/drawing/2010/main" val="0"/>
              </a:ext>
            </a:extLst>
          </a:blip>
          <a:srcRect t="9696"/>
          <a:stretch/>
        </p:blipFill>
        <p:spPr bwMode="auto">
          <a:xfrm>
            <a:off x="1295400" y="1771650"/>
            <a:ext cx="6553200" cy="4435475"/>
          </a:xfrm>
          <a:prstGeom prst="rect">
            <a:avLst/>
          </a:prstGeom>
          <a:solidFill>
            <a:srgbClr val="40B4E5"/>
          </a:solidFill>
          <a:ln>
            <a:noFill/>
          </a:ln>
          <a:extLst>
            <a:ext uri="{91240B29-F687-4F45-9708-019B960494DF}">
              <a14:hiddenLine xmlns:a14="http://schemas.microsoft.com/office/drawing/2010/main" w="28575">
                <a:solidFill>
                  <a:srgbClr val="000000"/>
                </a:solidFill>
                <a:miter lim="800000"/>
                <a:headEnd/>
                <a:tailEnd/>
              </a14:hiddenLine>
            </a:ext>
          </a:extLst>
        </p:spPr>
      </p:pic>
      <p:sp>
        <p:nvSpPr>
          <p:cNvPr id="5" name="Content Placeholder 4"/>
          <p:cNvSpPr>
            <a:spLocks noGrp="1"/>
          </p:cNvSpPr>
          <p:nvPr>
            <p:ph sz="quarter" idx="13"/>
          </p:nvPr>
        </p:nvSpPr>
        <p:spPr>
          <a:xfrm>
            <a:off x="2055684" y="1519892"/>
            <a:ext cx="5030916" cy="248750"/>
          </a:xfrm>
        </p:spPr>
        <p:txBody>
          <a:bodyPr/>
          <a:lstStyle/>
          <a:p>
            <a:pPr algn="ct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sp>
        <p:nvSpPr>
          <p:cNvPr id="7" name="TextBox 6">
            <a:hlinkClick r:id="" action="ppaction://noaction"/>
          </p:cNvPr>
          <p:cNvSpPr txBox="1"/>
          <p:nvPr/>
        </p:nvSpPr>
        <p:spPr>
          <a:xfrm>
            <a:off x="6705600" y="6248400"/>
            <a:ext cx="2286000" cy="215444"/>
          </a:xfrm>
          <a:prstGeom prst="rect">
            <a:avLst/>
          </a:prstGeom>
          <a:noFill/>
        </p:spPr>
        <p:txBody>
          <a:bodyPr wrap="square" rtlCol="0">
            <a:spAutoFit/>
          </a:bodyPr>
          <a:lstStyle/>
          <a:p>
            <a:r>
              <a:rPr lang="en-US" sz="800" dirty="0">
                <a:hlinkClick r:id="" action="ppaction://noaction"/>
              </a:rPr>
              <a:t>Access the text alternative for these images.</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73179"/>
            <a:ext cx="8229600" cy="945495"/>
          </a:xfrm>
        </p:spPr>
        <p:txBody>
          <a:bodyPr/>
          <a:lstStyle/>
          <a:p>
            <a:pPr algn="ctr" eaLnBrk="1" hangingPunct="1"/>
            <a:r>
              <a:rPr lang="en-US" altLang="en-US" sz="3400" b="1" dirty="0">
                <a:solidFill>
                  <a:srgbClr val="125F9A"/>
                </a:solidFill>
                <a:latin typeface="+mn-lt"/>
              </a:rPr>
              <a:t>Business and society together form an interactive social system</a:t>
            </a:r>
            <a:r>
              <a:rPr lang="en-US" altLang="en-US" sz="800" b="1" dirty="0">
                <a:solidFill>
                  <a:srgbClr val="125F9A"/>
                </a:solidFill>
                <a:latin typeface="+mn-lt"/>
                <a:ea typeface="MS PGothic" charset="0"/>
              </a:rPr>
              <a:t>2</a:t>
            </a:r>
            <a:endParaRPr lang="en-US" altLang="en-US" sz="3400" b="1" dirty="0">
              <a:solidFill>
                <a:srgbClr val="125F9A"/>
              </a:solidFill>
              <a:latin typeface="+mn-lt"/>
            </a:endParaRPr>
          </a:p>
        </p:txBody>
      </p:sp>
      <p:sp>
        <p:nvSpPr>
          <p:cNvPr id="4" name="Content Placeholder 3"/>
          <p:cNvSpPr>
            <a:spLocks noGrp="1"/>
          </p:cNvSpPr>
          <p:nvPr>
            <p:ph sz="quarter" idx="12"/>
          </p:nvPr>
        </p:nvSpPr>
        <p:spPr>
          <a:xfrm>
            <a:off x="7171059" y="1175325"/>
            <a:ext cx="1439541" cy="316591"/>
          </a:xfrm>
        </p:spPr>
        <p:txBody>
          <a:bodyPr/>
          <a:lstStyle/>
          <a:p>
            <a:r>
              <a:rPr lang="en-US" altLang="en-US" sz="2000" dirty="0">
                <a:latin typeface="Arial" panose="020B0604020202020204" pitchFamily="34" charset="0"/>
              </a:rPr>
              <a:t>Figure 1.1</a:t>
            </a:r>
            <a:endParaRPr lang="en-US" altLang="en-US" sz="2000" dirty="0"/>
          </a:p>
        </p:txBody>
      </p:sp>
      <p:sp>
        <p:nvSpPr>
          <p:cNvPr id="5" name="Content Placeholder 4"/>
          <p:cNvSpPr>
            <a:spLocks noGrp="1"/>
          </p:cNvSpPr>
          <p:nvPr>
            <p:ph sz="quarter" idx="13"/>
          </p:nvPr>
        </p:nvSpPr>
        <p:spPr>
          <a:xfrm>
            <a:off x="1524000" y="5654842"/>
            <a:ext cx="6087409" cy="484745"/>
          </a:xfrm>
        </p:spPr>
        <p:txBody>
          <a:bodyPr/>
          <a:lstStyle/>
          <a:p>
            <a:pPr algn="ctr"/>
            <a:r>
              <a:rPr lang="en-US" sz="2600" dirty="0">
                <a:solidFill>
                  <a:schemeClr val="tx2"/>
                </a:solidFill>
                <a:ea typeface="MS PGothic" charset="0"/>
                <a:cs typeface="MS PGothic" charset="0"/>
              </a:rPr>
              <a:t>Business and Society: An Interactive System</a:t>
            </a:r>
          </a:p>
        </p:txBody>
      </p:sp>
      <p:pic>
        <p:nvPicPr>
          <p:cNvPr id="17415" name="Picture 1" descr="This image depicts how business and society form an interactive social system.&#10;"/>
          <p:cNvPicPr>
            <a:picLocks noChangeAspect="1"/>
          </p:cNvPicPr>
          <p:nvPr/>
        </p:nvPicPr>
        <p:blipFill rotWithShape="1">
          <a:blip r:embed="rId3">
            <a:extLst>
              <a:ext uri="{28A0092B-C50C-407E-A947-70E740481C1C}">
                <a14:useLocalDpi xmlns:a14="http://schemas.microsoft.com/office/drawing/2010/main" val="0"/>
              </a:ext>
            </a:extLst>
          </a:blip>
          <a:srcRect t="4722"/>
          <a:stretch/>
        </p:blipFill>
        <p:spPr bwMode="auto">
          <a:xfrm>
            <a:off x="1927225" y="1785937"/>
            <a:ext cx="5159375" cy="3811587"/>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0" name="Content Placeholder 9"/>
          <p:cNvSpPr>
            <a:spLocks noGrp="1"/>
          </p:cNvSpPr>
          <p:nvPr>
            <p:ph sz="quarter" idx="14"/>
          </p:nvPr>
        </p:nvSpPr>
        <p:spPr>
          <a:xfrm>
            <a:off x="2041912" y="1569794"/>
            <a:ext cx="4892288" cy="213286"/>
          </a:xfrm>
        </p:spPr>
        <p:txBody>
          <a:bodyPr/>
          <a:lstStyle/>
          <a:p>
            <a:pPr algn="ct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sp>
        <p:nvSpPr>
          <p:cNvPr id="8" name="TextBox 7"/>
          <p:cNvSpPr txBox="1"/>
          <p:nvPr/>
        </p:nvSpPr>
        <p:spPr>
          <a:xfrm>
            <a:off x="6477000" y="6248400"/>
            <a:ext cx="2514600" cy="215444"/>
          </a:xfrm>
          <a:prstGeom prst="rect">
            <a:avLst/>
          </a:prstGeom>
          <a:noFill/>
        </p:spPr>
        <p:txBody>
          <a:bodyPr wrap="square" rtlCol="0">
            <a:spAutoFit/>
          </a:bodyPr>
          <a:lstStyle/>
          <a:p>
            <a:r>
              <a:rPr lang="en-US" sz="800" dirty="0">
                <a:hlinkClick r:id="" action="ppaction://noaction"/>
              </a:rPr>
              <a:t>Access the text alternative for these images.</a:t>
            </a:r>
            <a:endParaRPr lang="en-US" sz="800"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81141"/>
            <a:ext cx="8229600" cy="945495"/>
          </a:xfrm>
        </p:spPr>
        <p:txBody>
          <a:bodyPr/>
          <a:lstStyle/>
          <a:p>
            <a:pPr algn="ctr" eaLnBrk="1" hangingPunct="1"/>
            <a:r>
              <a:rPr lang="en-US" altLang="en-US" sz="3400" b="1" dirty="0">
                <a:solidFill>
                  <a:srgbClr val="125F9A"/>
                </a:solidFill>
                <a:latin typeface="+mn-lt"/>
              </a:rPr>
              <a:t>Business and society together form an interactive social system</a:t>
            </a:r>
            <a:r>
              <a:rPr lang="en-US" altLang="en-US" sz="800" b="1" dirty="0">
                <a:solidFill>
                  <a:srgbClr val="125F9A"/>
                </a:solidFill>
                <a:latin typeface="+mn-lt"/>
                <a:ea typeface="MS PGothic" charset="0"/>
              </a:rPr>
              <a:t>3</a:t>
            </a:r>
            <a:endParaRPr lang="en-US" altLang="en-US" sz="3400" b="1" dirty="0">
              <a:solidFill>
                <a:srgbClr val="125F9A"/>
              </a:solidFill>
              <a:latin typeface="+mn-lt"/>
            </a:endParaRPr>
          </a:p>
        </p:txBody>
      </p:sp>
      <p:sp>
        <p:nvSpPr>
          <p:cNvPr id="18436" name="Rectangle 3"/>
          <p:cNvSpPr>
            <a:spLocks noGrp="1" noChangeArrowheads="1"/>
          </p:cNvSpPr>
          <p:nvPr>
            <p:ph type="body" sz="quarter" idx="10"/>
          </p:nvPr>
        </p:nvSpPr>
        <p:spPr bwMode="auto">
          <a:xfrm>
            <a:off x="609600" y="1447800"/>
            <a:ext cx="51054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US" altLang="en-US" b="1" dirty="0">
                <a:latin typeface="Calibri" panose="020F0502020204030204" pitchFamily="34" charset="0"/>
                <a:ea typeface="MS PGothic" panose="020B0600070205080204" pitchFamily="34" charset="-128"/>
              </a:rPr>
              <a:t>General Systems Theory (GST):</a:t>
            </a:r>
            <a:endParaRPr lang="en-US" altLang="en-US" dirty="0">
              <a:solidFill>
                <a:srgbClr val="000000"/>
              </a:solidFill>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sz="2600" dirty="0"/>
              <a:t>Organisms do not exist in isolation but can only be understood in relationship to their surroundings.</a:t>
            </a:r>
          </a:p>
          <a:p>
            <a:pPr lvl="1" eaLnBrk="1" hangingPunct="1">
              <a:buClr>
                <a:schemeClr val="accent1"/>
              </a:buClr>
              <a:buFont typeface="Arial" panose="020B0604020202020204" pitchFamily="34" charset="0"/>
              <a:buChar char="•"/>
            </a:pPr>
            <a:r>
              <a:rPr lang="en-US" altLang="en-US" sz="2600" dirty="0"/>
              <a:t>Businesses are embedded in a broader social environment with which they constantly interact.</a:t>
            </a:r>
          </a:p>
        </p:txBody>
      </p:sp>
      <p:pic>
        <p:nvPicPr>
          <p:cNvPr id="1843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169204"/>
            <a:ext cx="3048000" cy="2231596"/>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41158"/>
            <a:ext cx="8229600" cy="587078"/>
          </a:xfrm>
        </p:spPr>
        <p:txBody>
          <a:bodyPr/>
          <a:lstStyle/>
          <a:p>
            <a:pPr algn="ctr" eaLnBrk="1" hangingPunct="1"/>
            <a:r>
              <a:rPr lang="en-US" altLang="en-US" sz="3400" b="1" dirty="0">
                <a:solidFill>
                  <a:srgbClr val="125F9A"/>
                </a:solidFill>
                <a:latin typeface="+mn-lt"/>
              </a:rPr>
              <a:t>Purpose of Business</a:t>
            </a:r>
          </a:p>
        </p:txBody>
      </p:sp>
      <p:sp>
        <p:nvSpPr>
          <p:cNvPr id="4" name="Content Placeholder 3"/>
          <p:cNvSpPr>
            <a:spLocks noGrp="1"/>
          </p:cNvSpPr>
          <p:nvPr>
            <p:ph sz="quarter" idx="13"/>
          </p:nvPr>
        </p:nvSpPr>
        <p:spPr>
          <a:xfrm>
            <a:off x="990600" y="2438400"/>
            <a:ext cx="3708400" cy="2311401"/>
          </a:xfrm>
        </p:spPr>
        <p:txBody>
          <a:bodyPr wrap="square"/>
          <a:lstStyle/>
          <a:p>
            <a:pPr eaLnBrk="1" hangingPunct="1">
              <a:spcAft>
                <a:spcPts val="600"/>
              </a:spcAft>
              <a:buClr>
                <a:schemeClr val="accent1"/>
              </a:buClr>
            </a:pPr>
            <a:r>
              <a:rPr lang="en-US" altLang="en-US" sz="2600" dirty="0">
                <a:solidFill>
                  <a:schemeClr val="tx2"/>
                </a:solidFill>
                <a:latin typeface="Calibri" panose="020F0502020204030204" pitchFamily="34" charset="0"/>
              </a:rPr>
              <a:t>What is the purpose of the corporation?</a:t>
            </a:r>
          </a:p>
          <a:p>
            <a:pPr eaLnBrk="1" hangingPunct="1">
              <a:spcAft>
                <a:spcPts val="600"/>
              </a:spcAft>
              <a:buClr>
                <a:schemeClr val="accent1"/>
              </a:buClr>
            </a:pPr>
            <a:r>
              <a:rPr lang="en-US" altLang="en-US" sz="2600" dirty="0">
                <a:solidFill>
                  <a:schemeClr val="tx2"/>
                </a:solidFill>
                <a:latin typeface="Calibri" panose="020F0502020204030204" pitchFamily="34" charset="0"/>
              </a:rPr>
              <a:t>To whom, or what, should the firm be responsible?</a:t>
            </a:r>
          </a:p>
        </p:txBody>
      </p:sp>
      <p:pic>
        <p:nvPicPr>
          <p:cNvPr id="1946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48300" y="2209800"/>
            <a:ext cx="3619500" cy="306070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70339"/>
            <a:ext cx="8229600" cy="528729"/>
          </a:xfrm>
        </p:spPr>
        <p:txBody>
          <a:bodyPr/>
          <a:lstStyle/>
          <a:p>
            <a:pPr algn="ctr" eaLnBrk="1" hangingPunct="1"/>
            <a:r>
              <a:rPr lang="en-US" altLang="en-US" sz="3400" b="1" dirty="0">
                <a:solidFill>
                  <a:srgbClr val="125F9A"/>
                </a:solidFill>
                <a:latin typeface="+mn-lt"/>
              </a:rPr>
              <a:t>Shareholder Theory of the Firm</a:t>
            </a:r>
            <a:r>
              <a:rPr lang="en-US" altLang="en-US" sz="800" b="1" dirty="0">
                <a:solidFill>
                  <a:srgbClr val="125F9A"/>
                </a:solidFill>
                <a:latin typeface="+mn-lt"/>
              </a:rPr>
              <a:t>1</a:t>
            </a:r>
            <a:r>
              <a:rPr lang="en-US" altLang="en-US" sz="3400" b="1" dirty="0">
                <a:solidFill>
                  <a:srgbClr val="125F9A"/>
                </a:solidFill>
                <a:latin typeface="+mn-lt"/>
              </a:rPr>
              <a:t> </a:t>
            </a:r>
          </a:p>
        </p:txBody>
      </p:sp>
      <p:sp>
        <p:nvSpPr>
          <p:cNvPr id="20482" name="Content Placeholder 2"/>
          <p:cNvSpPr>
            <a:spLocks noGrp="1"/>
          </p:cNvSpPr>
          <p:nvPr>
            <p:ph type="body" sz="quarter" idx="10"/>
          </p:nvPr>
        </p:nvSpPr>
        <p:spPr bwMode="auto">
          <a:xfrm>
            <a:off x="304800" y="1600200"/>
            <a:ext cx="57150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lvl="1" indent="0" eaLnBrk="1" hangingPunct="1">
              <a:spcAft>
                <a:spcPts val="600"/>
              </a:spcAft>
              <a:buClr>
                <a:schemeClr val="accent1"/>
              </a:buClr>
              <a:buNone/>
            </a:pPr>
            <a:r>
              <a:rPr lang="en-US" altLang="en-US" sz="2600" dirty="0"/>
              <a:t>Sees the firm as property of owners (shareholders).</a:t>
            </a:r>
          </a:p>
          <a:p>
            <a:pPr marL="342900" lvl="1" indent="0" eaLnBrk="1" hangingPunct="1">
              <a:spcAft>
                <a:spcPts val="600"/>
              </a:spcAft>
              <a:buClr>
                <a:schemeClr val="accent1"/>
              </a:buClr>
              <a:buNone/>
            </a:pPr>
            <a:r>
              <a:rPr lang="en-US" altLang="en-US" sz="2600" dirty="0"/>
              <a:t>Owners’ interests take precedence over interests of others.</a:t>
            </a:r>
          </a:p>
          <a:p>
            <a:pPr marL="342900" lvl="1" indent="0" eaLnBrk="1" hangingPunct="1">
              <a:spcAft>
                <a:spcPts val="600"/>
              </a:spcAft>
              <a:buClr>
                <a:schemeClr val="accent1"/>
              </a:buClr>
              <a:buNone/>
            </a:pPr>
            <a:r>
              <a:rPr lang="en-US" altLang="en-US" sz="2600" dirty="0"/>
              <a:t>The purpose of the firm is to maximize its long-term market value and money for its shareholders.</a:t>
            </a:r>
          </a:p>
        </p:txBody>
      </p:sp>
      <p:pic>
        <p:nvPicPr>
          <p:cNvPr id="2048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043238"/>
            <a:ext cx="2578100" cy="335756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04972"/>
            <a:ext cx="8229600" cy="645786"/>
          </a:xfrm>
        </p:spPr>
        <p:txBody>
          <a:bodyPr/>
          <a:lstStyle/>
          <a:p>
            <a:pPr algn="ctr" eaLnBrk="1" fontAlgn="auto" hangingPunct="1">
              <a:spcAft>
                <a:spcPts val="0"/>
              </a:spcAft>
              <a:buFont typeface="Arial"/>
              <a:buNone/>
              <a:defRPr/>
            </a:pPr>
            <a:r>
              <a:rPr lang="en-US" sz="3400" b="1" dirty="0">
                <a:solidFill>
                  <a:srgbClr val="125F9A"/>
                </a:solidFill>
                <a:latin typeface="+mn-lt"/>
              </a:rPr>
              <a:t>Stakeholder Theory of the Firm</a:t>
            </a:r>
            <a:r>
              <a:rPr lang="en-US" sz="800" b="1" dirty="0">
                <a:solidFill>
                  <a:srgbClr val="125F9A"/>
                </a:solidFill>
                <a:latin typeface="+mn-lt"/>
              </a:rPr>
              <a:t>2</a:t>
            </a:r>
            <a:endParaRPr lang="en-US" sz="3400" b="1" dirty="0">
              <a:solidFill>
                <a:srgbClr val="125F9A"/>
              </a:solidFill>
              <a:latin typeface="+mn-lt"/>
            </a:endParaRPr>
          </a:p>
        </p:txBody>
      </p:sp>
      <p:sp>
        <p:nvSpPr>
          <p:cNvPr id="21507" name="Text Placeholder 1"/>
          <p:cNvSpPr>
            <a:spLocks noGrp="1"/>
          </p:cNvSpPr>
          <p:nvPr>
            <p:ph type="body" sz="quarter" idx="10"/>
          </p:nvPr>
        </p:nvSpPr>
        <p:spPr bwMode="auto">
          <a:xfrm>
            <a:off x="700088" y="1676400"/>
            <a:ext cx="48006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Aft>
                <a:spcPts val="600"/>
              </a:spcAft>
              <a:buNone/>
            </a:pPr>
            <a:r>
              <a:rPr lang="en-US" altLang="en-US" dirty="0">
                <a:latin typeface="Calibri" panose="020F0502020204030204" pitchFamily="34" charset="0"/>
                <a:ea typeface="MS PGothic" panose="020B0600070205080204" pitchFamily="34" charset="-128"/>
              </a:rPr>
              <a:t>Corporations serve a broad public purpose: to create value for society. </a:t>
            </a:r>
          </a:p>
          <a:p>
            <a:pPr marL="0" indent="0" eaLnBrk="1" hangingPunct="1">
              <a:spcAft>
                <a:spcPts val="600"/>
              </a:spcAft>
              <a:buNone/>
            </a:pPr>
            <a:r>
              <a:rPr lang="en-US" altLang="en-US" dirty="0">
                <a:latin typeface="Calibri" panose="020F0502020204030204" pitchFamily="34" charset="0"/>
                <a:ea typeface="MS PGothic" panose="020B0600070205080204" pitchFamily="34" charset="-128"/>
              </a:rPr>
              <a:t>Profit is necessary for survival, but is not the only purpose of the firm.</a:t>
            </a:r>
          </a:p>
          <a:p>
            <a:pPr marL="0" indent="0" eaLnBrk="1" hangingPunct="1">
              <a:spcAft>
                <a:spcPts val="600"/>
              </a:spcAft>
              <a:buNone/>
            </a:pPr>
            <a:r>
              <a:rPr lang="en-US" altLang="en-US" dirty="0">
                <a:latin typeface="Calibri" panose="020F0502020204030204" pitchFamily="34" charset="0"/>
                <a:ea typeface="MS PGothic" panose="020B0600070205080204" pitchFamily="34" charset="-128"/>
              </a:rPr>
              <a:t>Corporations have multiple obligations and need to consider all stakeholders.</a:t>
            </a:r>
          </a:p>
        </p:txBody>
      </p:sp>
      <p:pic>
        <p:nvPicPr>
          <p:cNvPr id="2150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9763" y="2209800"/>
            <a:ext cx="3348037" cy="243205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9647" y="35859"/>
            <a:ext cx="9044765" cy="948458"/>
          </a:xfrm>
        </p:spPr>
        <p:txBody>
          <a:bodyPr/>
          <a:lstStyle/>
          <a:p>
            <a:pPr algn="ctr" eaLnBrk="1" fontAlgn="auto" hangingPunct="1">
              <a:spcAft>
                <a:spcPts val="0"/>
              </a:spcAft>
              <a:buFont typeface="Arial"/>
              <a:buNone/>
              <a:defRPr/>
            </a:pPr>
            <a:r>
              <a:rPr lang="en-US" sz="3400" b="1" dirty="0">
                <a:solidFill>
                  <a:srgbClr val="125F9A"/>
                </a:solidFill>
                <a:latin typeface="+mn-lt"/>
                <a:ea typeface="MS PGothic" charset="0"/>
              </a:rPr>
              <a:t>Shareholder theory and stakeholder theory define the purpose of business differently</a:t>
            </a:r>
          </a:p>
        </p:txBody>
      </p:sp>
      <p:sp>
        <p:nvSpPr>
          <p:cNvPr id="14" name="Content Placeholder 13"/>
          <p:cNvSpPr>
            <a:spLocks noGrp="1"/>
          </p:cNvSpPr>
          <p:nvPr>
            <p:ph sz="quarter" idx="12"/>
          </p:nvPr>
        </p:nvSpPr>
        <p:spPr>
          <a:xfrm>
            <a:off x="777089" y="2399501"/>
            <a:ext cx="3017822" cy="2081410"/>
          </a:xfrm>
        </p:spPr>
        <p:txBody>
          <a:bodyPr/>
          <a:lstStyle/>
          <a:p>
            <a:pPr algn="ctr">
              <a:lnSpc>
                <a:spcPct val="100000"/>
              </a:lnSpc>
              <a:spcBef>
                <a:spcPts val="0"/>
              </a:spcBef>
              <a:defRPr/>
            </a:pPr>
            <a:r>
              <a:rPr lang="en-US" altLang="en-US" sz="2800" b="1" dirty="0">
                <a:latin typeface="Calibri" charset="0"/>
              </a:rPr>
              <a:t>Shareholder</a:t>
            </a:r>
          </a:p>
          <a:p>
            <a:pPr algn="ctr">
              <a:lnSpc>
                <a:spcPct val="100000"/>
              </a:lnSpc>
              <a:spcBef>
                <a:spcPts val="0"/>
              </a:spcBef>
              <a:defRPr/>
            </a:pPr>
            <a:r>
              <a:rPr lang="en-US" altLang="en-US" sz="2800" b="1" dirty="0">
                <a:latin typeface="Calibri" charset="0"/>
              </a:rPr>
              <a:t>Purpose</a:t>
            </a:r>
          </a:p>
          <a:p>
            <a:pPr>
              <a:lnSpc>
                <a:spcPct val="100000"/>
              </a:lnSpc>
              <a:spcBef>
                <a:spcPts val="0"/>
              </a:spcBef>
              <a:buClr>
                <a:srgbClr val="C00000"/>
              </a:buClr>
              <a:buSzPct val="112000"/>
              <a:buFont typeface="Wingdings" charset="2"/>
              <a:buChar char="ü"/>
              <a:defRPr/>
            </a:pPr>
            <a:r>
              <a:rPr lang="en-US" altLang="en-US" sz="2400" b="1" dirty="0">
                <a:latin typeface="Calibri" charset="0"/>
              </a:rPr>
              <a:t>Owners</a:t>
            </a:r>
            <a:r>
              <a:rPr lang="ja-JP" altLang="en-US" sz="2400" b="1" dirty="0">
                <a:latin typeface="Calibri" charset="0"/>
              </a:rPr>
              <a:t>’</a:t>
            </a:r>
            <a:r>
              <a:rPr lang="en-US" altLang="ja-JP" sz="2400" b="1" dirty="0">
                <a:latin typeface="Calibri" charset="0"/>
              </a:rPr>
              <a:t>Needs and Wants</a:t>
            </a:r>
          </a:p>
          <a:p>
            <a:pPr>
              <a:lnSpc>
                <a:spcPct val="100000"/>
              </a:lnSpc>
              <a:spcBef>
                <a:spcPts val="0"/>
              </a:spcBef>
              <a:buClr>
                <a:srgbClr val="C00000"/>
              </a:buClr>
              <a:buSzPct val="112000"/>
              <a:buFont typeface="Wingdings" charset="2"/>
              <a:buChar char="ü"/>
              <a:defRPr/>
            </a:pPr>
            <a:r>
              <a:rPr lang="en-US" altLang="en-US" sz="2400" b="1" dirty="0">
                <a:latin typeface="Calibri" charset="0"/>
              </a:rPr>
              <a:t>Share Value</a:t>
            </a:r>
            <a:endParaRPr lang="en-US" altLang="en-US" sz="3600" b="1" dirty="0">
              <a:latin typeface="Calibri" charset="0"/>
            </a:endParaRPr>
          </a:p>
        </p:txBody>
      </p:sp>
      <p:sp>
        <p:nvSpPr>
          <p:cNvPr id="15" name="Content Placeholder 14"/>
          <p:cNvSpPr>
            <a:spLocks noGrp="1"/>
          </p:cNvSpPr>
          <p:nvPr>
            <p:ph sz="quarter" idx="13"/>
          </p:nvPr>
        </p:nvSpPr>
        <p:spPr>
          <a:xfrm>
            <a:off x="5532174" y="2398059"/>
            <a:ext cx="2849826" cy="1981200"/>
          </a:xfrm>
        </p:spPr>
        <p:txBody>
          <a:bodyPr/>
          <a:lstStyle/>
          <a:p>
            <a:pPr algn="ctr">
              <a:lnSpc>
                <a:spcPct val="100000"/>
              </a:lnSpc>
              <a:spcBef>
                <a:spcPts val="0"/>
              </a:spcBef>
              <a:defRPr/>
            </a:pPr>
            <a:r>
              <a:rPr lang="en-US" altLang="en-US" sz="2800" b="1" dirty="0">
                <a:latin typeface="Calibri" charset="0"/>
              </a:rPr>
              <a:t>Stakeholder</a:t>
            </a:r>
          </a:p>
          <a:p>
            <a:pPr algn="ctr">
              <a:lnSpc>
                <a:spcPct val="100000"/>
              </a:lnSpc>
              <a:spcBef>
                <a:spcPts val="0"/>
              </a:spcBef>
              <a:defRPr/>
            </a:pPr>
            <a:r>
              <a:rPr lang="en-US" altLang="en-US" sz="2800" b="1" dirty="0">
                <a:latin typeface="Calibri" charset="0"/>
              </a:rPr>
              <a:t>Purpose</a:t>
            </a:r>
          </a:p>
          <a:p>
            <a:pPr>
              <a:lnSpc>
                <a:spcPct val="100000"/>
              </a:lnSpc>
              <a:spcBef>
                <a:spcPts val="0"/>
              </a:spcBef>
              <a:buClr>
                <a:srgbClr val="C00000"/>
              </a:buClr>
              <a:buSzPct val="112000"/>
              <a:buFont typeface="Wingdings" charset="2"/>
              <a:buChar char="ü"/>
              <a:defRPr/>
            </a:pPr>
            <a:r>
              <a:rPr lang="en-US" altLang="en-US" sz="2400" b="1" dirty="0">
                <a:latin typeface="Calibri" charset="0"/>
              </a:rPr>
              <a:t>Stakeholders</a:t>
            </a:r>
            <a:r>
              <a:rPr lang="ja-JP" altLang="en-US" sz="2400" b="1" dirty="0">
                <a:latin typeface="Calibri" charset="0"/>
              </a:rPr>
              <a:t>’</a:t>
            </a:r>
            <a:r>
              <a:rPr lang="en-US" altLang="ja-JP" sz="2400" b="1" dirty="0">
                <a:latin typeface="Calibri" charset="0"/>
              </a:rPr>
              <a:t> Needs and Wants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a:spLocks noGrp="1"/>
          </p:cNvSpPr>
          <p:nvPr>
            <p:ph type="title"/>
          </p:nvPr>
        </p:nvSpPr>
        <p:spPr>
          <a:xfrm>
            <a:off x="482253" y="45325"/>
            <a:ext cx="8148119" cy="996839"/>
          </a:xfrm>
        </p:spPr>
        <p:txBody>
          <a:bodyPr/>
          <a:lstStyle/>
          <a:p>
            <a:pPr algn="ctr" eaLnBrk="1" fontAlgn="auto" hangingPunct="1">
              <a:lnSpc>
                <a:spcPct val="110000"/>
              </a:lnSpc>
              <a:spcBef>
                <a:spcPts val="750"/>
              </a:spcBef>
              <a:spcAft>
                <a:spcPts val="2000"/>
              </a:spcAft>
              <a:buFont typeface="Arial"/>
              <a:buNone/>
              <a:defRPr/>
            </a:pPr>
            <a:r>
              <a:rPr lang="en-US" sz="3400" b="1" dirty="0">
                <a:solidFill>
                  <a:srgbClr val="125F9A"/>
                </a:solidFill>
                <a:latin typeface="+mn-lt"/>
                <a:ea typeface="MS PGothic" charset="0"/>
              </a:rPr>
              <a:t>Three arguments in support of</a:t>
            </a:r>
            <a:br>
              <a:rPr lang="en-US" sz="3400" b="1" dirty="0">
                <a:solidFill>
                  <a:srgbClr val="125F9A"/>
                </a:solidFill>
                <a:latin typeface="+mn-lt"/>
                <a:ea typeface="MS PGothic" charset="0"/>
              </a:rPr>
            </a:br>
            <a:r>
              <a:rPr lang="en-US" sz="3400" b="1" dirty="0">
                <a:solidFill>
                  <a:srgbClr val="125F9A"/>
                </a:solidFill>
                <a:latin typeface="+mn-lt"/>
                <a:ea typeface="MS PGothic" charset="0"/>
              </a:rPr>
              <a:t>the stakeholder theory of the firm</a:t>
            </a:r>
          </a:p>
        </p:txBody>
      </p:sp>
      <p:sp>
        <p:nvSpPr>
          <p:cNvPr id="23" name="Content Placeholder 22"/>
          <p:cNvSpPr>
            <a:spLocks noGrp="1"/>
          </p:cNvSpPr>
          <p:nvPr>
            <p:ph sz="quarter" idx="12"/>
          </p:nvPr>
        </p:nvSpPr>
        <p:spPr>
          <a:xfrm>
            <a:off x="685800" y="3593353"/>
            <a:ext cx="1852519" cy="584200"/>
          </a:xfrm>
        </p:spPr>
        <p:txBody>
          <a:bodyPr/>
          <a:lstStyle/>
          <a:p>
            <a:r>
              <a:rPr lang="en-US" altLang="en-US" sz="2400" dirty="0">
                <a:solidFill>
                  <a:schemeClr val="bg1"/>
                </a:solidFill>
                <a:latin typeface="Arial" panose="020B0604020202020204" pitchFamily="34" charset="0"/>
              </a:rPr>
              <a:t>Descriptive</a:t>
            </a:r>
            <a:r>
              <a:rPr lang="en-US" altLang="en-US" sz="2400" dirty="0">
                <a:latin typeface="Arial" panose="020B0604020202020204" pitchFamily="34" charset="0"/>
              </a:rPr>
              <a:t> </a:t>
            </a:r>
          </a:p>
        </p:txBody>
      </p:sp>
      <p:sp>
        <p:nvSpPr>
          <p:cNvPr id="25" name="Content Placeholder 24"/>
          <p:cNvSpPr>
            <a:spLocks noGrp="1"/>
          </p:cNvSpPr>
          <p:nvPr>
            <p:ph sz="quarter" idx="14"/>
          </p:nvPr>
        </p:nvSpPr>
        <p:spPr>
          <a:xfrm>
            <a:off x="1109057" y="4405952"/>
            <a:ext cx="1925496" cy="686001"/>
          </a:xfrm>
        </p:spPr>
        <p:txBody>
          <a:bodyPr/>
          <a:lstStyle/>
          <a:p>
            <a:pPr algn="ctr"/>
            <a:r>
              <a:rPr lang="en-US" altLang="en-US" sz="1600">
                <a:solidFill>
                  <a:srgbClr val="FFFFFF"/>
                </a:solidFill>
                <a:latin typeface="Arial" charset="0"/>
              </a:rPr>
              <a:t>realistic description of how companies really work</a:t>
            </a:r>
            <a:endParaRPr lang="en-US" altLang="en-US" sz="1600" dirty="0">
              <a:solidFill>
                <a:srgbClr val="FFFFFF"/>
              </a:solidFill>
              <a:latin typeface="Arial" charset="0"/>
            </a:endParaRPr>
          </a:p>
        </p:txBody>
      </p:sp>
      <p:sp>
        <p:nvSpPr>
          <p:cNvPr id="24" name="Content Placeholder 23"/>
          <p:cNvSpPr>
            <a:spLocks noGrp="1"/>
          </p:cNvSpPr>
          <p:nvPr>
            <p:ph sz="quarter" idx="13"/>
          </p:nvPr>
        </p:nvSpPr>
        <p:spPr>
          <a:xfrm>
            <a:off x="3693459" y="3594847"/>
            <a:ext cx="1676400" cy="368580"/>
          </a:xfrm>
        </p:spPr>
        <p:txBody>
          <a:bodyPr/>
          <a:lstStyle/>
          <a:p>
            <a:r>
              <a:rPr lang="en-US" altLang="en-US" sz="2400" dirty="0">
                <a:solidFill>
                  <a:schemeClr val="bg1"/>
                </a:solidFill>
                <a:latin typeface="Arial" panose="020B0604020202020204" pitchFamily="34" charset="0"/>
              </a:rPr>
              <a:t>Normative</a:t>
            </a:r>
          </a:p>
        </p:txBody>
      </p:sp>
      <p:sp>
        <p:nvSpPr>
          <p:cNvPr id="26" name="Content Placeholder 25"/>
          <p:cNvSpPr>
            <a:spLocks noGrp="1"/>
          </p:cNvSpPr>
          <p:nvPr>
            <p:ph sz="quarter" idx="15"/>
          </p:nvPr>
        </p:nvSpPr>
        <p:spPr>
          <a:xfrm>
            <a:off x="3975847" y="2424953"/>
            <a:ext cx="1913551" cy="732838"/>
          </a:xfrm>
        </p:spPr>
        <p:txBody>
          <a:bodyPr/>
          <a:lstStyle/>
          <a:p>
            <a:pPr algn="ctr"/>
            <a:r>
              <a:rPr lang="en-US" altLang="en-US" sz="1600" dirty="0">
                <a:solidFill>
                  <a:schemeClr val="bg1"/>
                </a:solidFill>
                <a:latin typeface="Arial" charset="0"/>
                <a:ea typeface="Arial" charset="0"/>
                <a:cs typeface="Arial" charset="0"/>
              </a:rPr>
              <a:t>Stakeholder management is the right thing to do</a:t>
            </a:r>
          </a:p>
        </p:txBody>
      </p:sp>
      <p:sp>
        <p:nvSpPr>
          <p:cNvPr id="27" name="Content Placeholder 26"/>
          <p:cNvSpPr>
            <a:spLocks noGrp="1"/>
          </p:cNvSpPr>
          <p:nvPr>
            <p:ph sz="quarter" idx="16"/>
          </p:nvPr>
        </p:nvSpPr>
        <p:spPr>
          <a:xfrm>
            <a:off x="6642847" y="3593353"/>
            <a:ext cx="1870410" cy="445247"/>
          </a:xfrm>
        </p:spPr>
        <p:txBody>
          <a:bodyPr/>
          <a:lstStyle/>
          <a:p>
            <a:r>
              <a:rPr lang="en-US" altLang="en-US" sz="2400" dirty="0">
                <a:solidFill>
                  <a:schemeClr val="bg1"/>
                </a:solidFill>
                <a:latin typeface="Arial" panose="020B0604020202020204" pitchFamily="34" charset="0"/>
              </a:rPr>
              <a:t>Instrumental</a:t>
            </a:r>
          </a:p>
        </p:txBody>
      </p:sp>
      <p:sp>
        <p:nvSpPr>
          <p:cNvPr id="28" name="Content Placeholder 27"/>
          <p:cNvSpPr>
            <a:spLocks noGrp="1"/>
          </p:cNvSpPr>
          <p:nvPr>
            <p:ph sz="quarter" idx="17"/>
          </p:nvPr>
        </p:nvSpPr>
        <p:spPr>
          <a:xfrm>
            <a:off x="6895454" y="4287170"/>
            <a:ext cx="2148338" cy="914802"/>
          </a:xfrm>
        </p:spPr>
        <p:txBody>
          <a:bodyPr/>
          <a:lstStyle/>
          <a:p>
            <a:pPr algn="ctr"/>
            <a:r>
              <a:rPr lang="en-US" altLang="en-US" sz="1600" dirty="0">
                <a:solidFill>
                  <a:schemeClr val="bg1"/>
                </a:solidFill>
                <a:latin typeface="Arial" charset="0"/>
                <a:ea typeface="Arial" charset="0"/>
                <a:cs typeface="Arial" charset="0"/>
              </a:rPr>
              <a:t>stakeholder consideration key for effective corporate strategy</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1]">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usiness and Society Template final sample[1]">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TotalTime>
  <Words>1206</Words>
  <Application>Microsoft Office PowerPoint</Application>
  <PresentationFormat>On-screen Show (4:3)</PresentationFormat>
  <Paragraphs>158</Paragraphs>
  <Slides>20</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Arial</vt:lpstr>
      <vt:lpstr>Calibri</vt:lpstr>
      <vt:lpstr>Calibri Light</vt:lpstr>
      <vt:lpstr>Tahoma</vt:lpstr>
      <vt:lpstr>Times New Roman</vt:lpstr>
      <vt:lpstr>Wingdings</vt:lpstr>
      <vt:lpstr>Business and Society Template final sample[1]</vt:lpstr>
      <vt:lpstr>1_Business and Society Template final sample[1]</vt:lpstr>
      <vt:lpstr>The Corporation and Its Stakeholders</vt:lpstr>
      <vt:lpstr>Business and society together form an interactive social system1</vt:lpstr>
      <vt:lpstr>Business and society together form an interactive social system2</vt:lpstr>
      <vt:lpstr>Business and society together form an interactive social system3</vt:lpstr>
      <vt:lpstr>Purpose of Business</vt:lpstr>
      <vt:lpstr>Shareholder Theory of the Firm1 </vt:lpstr>
      <vt:lpstr>Stakeholder Theory of the Firm2</vt:lpstr>
      <vt:lpstr>Shareholder theory and stakeholder theory define the purpose of business differently</vt:lpstr>
      <vt:lpstr>Three arguments in support of the stakeholder theory of the firm</vt:lpstr>
      <vt:lpstr>Stakeholders </vt:lpstr>
      <vt:lpstr>Internal stakeholders are employed by the firm - external stakeholders are not</vt:lpstr>
      <vt:lpstr>A Firm and Its Stakeholders</vt:lpstr>
      <vt:lpstr>Two Kinds of Stakeholders: Market and Nonmarket </vt:lpstr>
      <vt:lpstr>Stakeholder Analysis Questions</vt:lpstr>
      <vt:lpstr>Stakeholder Analysis Questions</vt:lpstr>
      <vt:lpstr>Stakeholder Mapping</vt:lpstr>
      <vt:lpstr>Stakeholder Salience</vt:lpstr>
      <vt:lpstr>The Corporation’s  Boundary-Spanning Departments1</vt:lpstr>
      <vt:lpstr>The Corporation’s  Boundary Spanning Departments2</vt:lpstr>
      <vt:lpstr>Forces That Shape The Business And Society Relationship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Corporation and Its Stakeholders</dc:title>
  <dc:creator>zelimir Todorovic</dc:creator>
  <cp:lastModifiedBy>zelimir Todorovic</cp:lastModifiedBy>
  <cp:revision>4</cp:revision>
  <dcterms:created xsi:type="dcterms:W3CDTF">2020-02-13T19:12:25Z</dcterms:created>
  <dcterms:modified xsi:type="dcterms:W3CDTF">2020-02-14T16:53:37Z</dcterms:modified>
</cp:coreProperties>
</file>